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256" r:id="rId2"/>
    <p:sldId id="265" r:id="rId3"/>
    <p:sldId id="266" r:id="rId4"/>
    <p:sldId id="267" r:id="rId5"/>
    <p:sldId id="276" r:id="rId6"/>
    <p:sldId id="278" r:id="rId7"/>
    <p:sldId id="279" r:id="rId8"/>
    <p:sldId id="277" r:id="rId9"/>
    <p:sldId id="280" r:id="rId10"/>
    <p:sldId id="281" r:id="rId11"/>
    <p:sldId id="283" r:id="rId12"/>
    <p:sldId id="284" r:id="rId13"/>
    <p:sldId id="286" r:id="rId14"/>
    <p:sldId id="287" r:id="rId15"/>
    <p:sldId id="288" r:id="rId16"/>
    <p:sldId id="291" r:id="rId17"/>
    <p:sldId id="292" r:id="rId18"/>
    <p:sldId id="29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p:cViewPr varScale="1">
        <p:scale>
          <a:sx n="88" d="100"/>
          <a:sy n="88" d="100"/>
        </p:scale>
        <p:origin x="374" y="77"/>
      </p:cViewPr>
      <p:guideLst>
        <p:guide pos="3840"/>
        <p:guide orient="horz" pos="2160"/>
      </p:guideLst>
    </p:cSldViewPr>
  </p:slideViewPr>
  <p:notesTextViewPr>
    <p:cViewPr>
      <p:scale>
        <a:sx n="1" d="1"/>
        <a:sy n="1" d="1"/>
      </p:scale>
      <p:origin x="0" y="0"/>
    </p:cViewPr>
  </p:notesTextViewPr>
  <p:notesViewPr>
    <p:cSldViewPr showGuides="1">
      <p:cViewPr varScale="1">
        <p:scale>
          <a:sx n="63" d="100"/>
          <a:sy n="63" d="100"/>
        </p:scale>
        <p:origin x="2838"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736AE4F-1678-414F-AEEB-692A21896473}" type="doc">
      <dgm:prSet loTypeId="urn:microsoft.com/office/officeart/2005/8/layout/target3" loCatId="list" qsTypeId="urn:microsoft.com/office/officeart/2005/8/quickstyle/simple1" qsCatId="simple" csTypeId="urn:microsoft.com/office/officeart/2005/8/colors/accent1_3" csCatId="accent1"/>
      <dgm:spPr/>
      <dgm:t>
        <a:bodyPr/>
        <a:lstStyle/>
        <a:p>
          <a:endParaRPr lang="en-US"/>
        </a:p>
      </dgm:t>
    </dgm:pt>
    <dgm:pt modelId="{E132B4C3-AC84-443A-B3D7-FC997402DB93}">
      <dgm:prSet/>
      <dgm:spPr/>
      <dgm:t>
        <a:bodyPr/>
        <a:lstStyle/>
        <a:p>
          <a:r>
            <a:rPr lang="en-US"/>
            <a:t>The failure or disruption in the process of exchanging information between individuals or groups</a:t>
          </a:r>
        </a:p>
      </dgm:t>
    </dgm:pt>
    <dgm:pt modelId="{64CCD89A-AA10-4517-A66B-F80D273D9996}" type="parTrans" cxnId="{0C690B7B-2921-4714-B9B4-E6371FD6AED4}">
      <dgm:prSet/>
      <dgm:spPr/>
      <dgm:t>
        <a:bodyPr/>
        <a:lstStyle/>
        <a:p>
          <a:endParaRPr lang="en-US"/>
        </a:p>
      </dgm:t>
    </dgm:pt>
    <dgm:pt modelId="{6E671857-F74A-47F0-8600-F7DC1DF24CB8}" type="sibTrans" cxnId="{0C690B7B-2921-4714-B9B4-E6371FD6AED4}">
      <dgm:prSet/>
      <dgm:spPr/>
      <dgm:t>
        <a:bodyPr/>
        <a:lstStyle/>
        <a:p>
          <a:endParaRPr lang="en-US"/>
        </a:p>
      </dgm:t>
    </dgm:pt>
    <dgm:pt modelId="{3FAB2053-C899-469F-B12E-BA4C5A11B92C}">
      <dgm:prSet/>
      <dgm:spPr/>
      <dgm:t>
        <a:bodyPr/>
        <a:lstStyle/>
        <a:p>
          <a:r>
            <a:rPr lang="en-US"/>
            <a:t>leads to misunderstandings, confusion, or ineffective communication</a:t>
          </a:r>
        </a:p>
      </dgm:t>
    </dgm:pt>
    <dgm:pt modelId="{208B50F3-1E63-4771-847F-F4019DFD55DD}" type="parTrans" cxnId="{F629089C-4110-4208-92D5-AE91FBCE59BF}">
      <dgm:prSet/>
      <dgm:spPr/>
      <dgm:t>
        <a:bodyPr/>
        <a:lstStyle/>
        <a:p>
          <a:endParaRPr lang="en-US"/>
        </a:p>
      </dgm:t>
    </dgm:pt>
    <dgm:pt modelId="{B3AB4416-1982-4A4A-849B-887E2290BF8A}" type="sibTrans" cxnId="{F629089C-4110-4208-92D5-AE91FBCE59BF}">
      <dgm:prSet/>
      <dgm:spPr/>
      <dgm:t>
        <a:bodyPr/>
        <a:lstStyle/>
        <a:p>
          <a:endParaRPr lang="en-US"/>
        </a:p>
      </dgm:t>
    </dgm:pt>
    <dgm:pt modelId="{DA08A62F-355A-48BD-AEE8-EF5EE10AB8CE}">
      <dgm:prSet/>
      <dgm:spPr/>
      <dgm:t>
        <a:bodyPr/>
        <a:lstStyle/>
        <a:p>
          <a:r>
            <a:rPr lang="en-US"/>
            <a:t>Occurs when there is a breakdown in the transmission, reception, or understanding of messages</a:t>
          </a:r>
        </a:p>
      </dgm:t>
    </dgm:pt>
    <dgm:pt modelId="{C1C99A85-0021-4658-B47A-A4403BC83B6C}" type="parTrans" cxnId="{B5E7D6FA-89A3-45C4-93B1-1C31CCD3E44B}">
      <dgm:prSet/>
      <dgm:spPr/>
      <dgm:t>
        <a:bodyPr/>
        <a:lstStyle/>
        <a:p>
          <a:endParaRPr lang="en-US"/>
        </a:p>
      </dgm:t>
    </dgm:pt>
    <dgm:pt modelId="{852047A2-74C0-488F-96CF-DA21BC347D29}" type="sibTrans" cxnId="{B5E7D6FA-89A3-45C4-93B1-1C31CCD3E44B}">
      <dgm:prSet/>
      <dgm:spPr/>
      <dgm:t>
        <a:bodyPr/>
        <a:lstStyle/>
        <a:p>
          <a:endParaRPr lang="en-US"/>
        </a:p>
      </dgm:t>
    </dgm:pt>
    <dgm:pt modelId="{CFFC0950-82C4-4856-A6EB-85122B1FE66A}">
      <dgm:prSet/>
      <dgm:spPr/>
      <dgm:t>
        <a:bodyPr/>
        <a:lstStyle/>
        <a:p>
          <a:r>
            <a:rPr lang="en-US"/>
            <a:t>resulting in a gap between the intended message and the message received.</a:t>
          </a:r>
        </a:p>
      </dgm:t>
    </dgm:pt>
    <dgm:pt modelId="{951C5E53-6E19-4A62-BB70-273B183E240F}" type="parTrans" cxnId="{A6A24EF6-9754-4CF7-837F-A9F7424E938F}">
      <dgm:prSet/>
      <dgm:spPr/>
      <dgm:t>
        <a:bodyPr/>
        <a:lstStyle/>
        <a:p>
          <a:endParaRPr lang="en-US"/>
        </a:p>
      </dgm:t>
    </dgm:pt>
    <dgm:pt modelId="{948D24FC-ECA9-4AFE-A4BD-9317841A3C5B}" type="sibTrans" cxnId="{A6A24EF6-9754-4CF7-837F-A9F7424E938F}">
      <dgm:prSet/>
      <dgm:spPr/>
      <dgm:t>
        <a:bodyPr/>
        <a:lstStyle/>
        <a:p>
          <a:endParaRPr lang="en-US"/>
        </a:p>
      </dgm:t>
    </dgm:pt>
    <dgm:pt modelId="{F1FA30FE-34FA-4D69-87E6-7CB5BAC8A179}" type="pres">
      <dgm:prSet presAssocID="{8736AE4F-1678-414F-AEEB-692A21896473}" presName="Name0" presStyleCnt="0">
        <dgm:presLayoutVars>
          <dgm:chMax val="7"/>
          <dgm:dir/>
          <dgm:animLvl val="lvl"/>
          <dgm:resizeHandles val="exact"/>
        </dgm:presLayoutVars>
      </dgm:prSet>
      <dgm:spPr/>
    </dgm:pt>
    <dgm:pt modelId="{7D13B379-49B4-477C-9D00-E6B898B89220}" type="pres">
      <dgm:prSet presAssocID="{E132B4C3-AC84-443A-B3D7-FC997402DB93}" presName="circle1" presStyleLbl="node1" presStyleIdx="0" presStyleCnt="4"/>
      <dgm:spPr/>
    </dgm:pt>
    <dgm:pt modelId="{0CC0C9B3-FBBC-418F-BD3B-5790B6CD7139}" type="pres">
      <dgm:prSet presAssocID="{E132B4C3-AC84-443A-B3D7-FC997402DB93}" presName="space" presStyleCnt="0"/>
      <dgm:spPr/>
    </dgm:pt>
    <dgm:pt modelId="{7B607371-E8F3-4096-BA72-48F510616FF6}" type="pres">
      <dgm:prSet presAssocID="{E132B4C3-AC84-443A-B3D7-FC997402DB93}" presName="rect1" presStyleLbl="alignAcc1" presStyleIdx="0" presStyleCnt="4"/>
      <dgm:spPr/>
    </dgm:pt>
    <dgm:pt modelId="{28013D8C-7A6A-495F-8CE7-629F8C6F0E68}" type="pres">
      <dgm:prSet presAssocID="{3FAB2053-C899-469F-B12E-BA4C5A11B92C}" presName="vertSpace2" presStyleLbl="node1" presStyleIdx="0" presStyleCnt="4"/>
      <dgm:spPr/>
    </dgm:pt>
    <dgm:pt modelId="{5694A2D8-45FD-49B2-BACF-0AEF8E52091A}" type="pres">
      <dgm:prSet presAssocID="{3FAB2053-C899-469F-B12E-BA4C5A11B92C}" presName="circle2" presStyleLbl="node1" presStyleIdx="1" presStyleCnt="4"/>
      <dgm:spPr/>
    </dgm:pt>
    <dgm:pt modelId="{C5580F99-0F6D-4FC5-831F-67CB9F216FAD}" type="pres">
      <dgm:prSet presAssocID="{3FAB2053-C899-469F-B12E-BA4C5A11B92C}" presName="rect2" presStyleLbl="alignAcc1" presStyleIdx="1" presStyleCnt="4"/>
      <dgm:spPr/>
    </dgm:pt>
    <dgm:pt modelId="{8975601A-9F13-4AF5-A1E1-B33AE6B2B3AD}" type="pres">
      <dgm:prSet presAssocID="{DA08A62F-355A-48BD-AEE8-EF5EE10AB8CE}" presName="vertSpace3" presStyleLbl="node1" presStyleIdx="1" presStyleCnt="4"/>
      <dgm:spPr/>
    </dgm:pt>
    <dgm:pt modelId="{1ADF44B0-6713-407F-AAD2-5CCFBE6269D5}" type="pres">
      <dgm:prSet presAssocID="{DA08A62F-355A-48BD-AEE8-EF5EE10AB8CE}" presName="circle3" presStyleLbl="node1" presStyleIdx="2" presStyleCnt="4"/>
      <dgm:spPr/>
    </dgm:pt>
    <dgm:pt modelId="{5E94DE20-F137-4989-B9D6-944CE9E19E67}" type="pres">
      <dgm:prSet presAssocID="{DA08A62F-355A-48BD-AEE8-EF5EE10AB8CE}" presName="rect3" presStyleLbl="alignAcc1" presStyleIdx="2" presStyleCnt="4"/>
      <dgm:spPr/>
    </dgm:pt>
    <dgm:pt modelId="{CBDCA99F-4AAF-454A-98E7-520DBFDCCD21}" type="pres">
      <dgm:prSet presAssocID="{CFFC0950-82C4-4856-A6EB-85122B1FE66A}" presName="vertSpace4" presStyleLbl="node1" presStyleIdx="2" presStyleCnt="4"/>
      <dgm:spPr/>
    </dgm:pt>
    <dgm:pt modelId="{F979D8D6-6BC6-4443-B0D8-3E6B6AB86116}" type="pres">
      <dgm:prSet presAssocID="{CFFC0950-82C4-4856-A6EB-85122B1FE66A}" presName="circle4" presStyleLbl="node1" presStyleIdx="3" presStyleCnt="4"/>
      <dgm:spPr/>
    </dgm:pt>
    <dgm:pt modelId="{9EBCD7C4-C08D-4952-8205-5467239EC133}" type="pres">
      <dgm:prSet presAssocID="{CFFC0950-82C4-4856-A6EB-85122B1FE66A}" presName="rect4" presStyleLbl="alignAcc1" presStyleIdx="3" presStyleCnt="4"/>
      <dgm:spPr/>
    </dgm:pt>
    <dgm:pt modelId="{0EC35C00-E334-46DE-B646-41DCF60BCB24}" type="pres">
      <dgm:prSet presAssocID="{E132B4C3-AC84-443A-B3D7-FC997402DB93}" presName="rect1ParTxNoCh" presStyleLbl="alignAcc1" presStyleIdx="3" presStyleCnt="4">
        <dgm:presLayoutVars>
          <dgm:chMax val="1"/>
          <dgm:bulletEnabled val="1"/>
        </dgm:presLayoutVars>
      </dgm:prSet>
      <dgm:spPr/>
    </dgm:pt>
    <dgm:pt modelId="{BC692063-C7D1-4A62-A9D8-963C4C0F2DFE}" type="pres">
      <dgm:prSet presAssocID="{3FAB2053-C899-469F-B12E-BA4C5A11B92C}" presName="rect2ParTxNoCh" presStyleLbl="alignAcc1" presStyleIdx="3" presStyleCnt="4">
        <dgm:presLayoutVars>
          <dgm:chMax val="1"/>
          <dgm:bulletEnabled val="1"/>
        </dgm:presLayoutVars>
      </dgm:prSet>
      <dgm:spPr/>
    </dgm:pt>
    <dgm:pt modelId="{4D696F6A-E47A-4282-BC73-36826F9988AA}" type="pres">
      <dgm:prSet presAssocID="{DA08A62F-355A-48BD-AEE8-EF5EE10AB8CE}" presName="rect3ParTxNoCh" presStyleLbl="alignAcc1" presStyleIdx="3" presStyleCnt="4">
        <dgm:presLayoutVars>
          <dgm:chMax val="1"/>
          <dgm:bulletEnabled val="1"/>
        </dgm:presLayoutVars>
      </dgm:prSet>
      <dgm:spPr/>
    </dgm:pt>
    <dgm:pt modelId="{60D467BA-4208-4AF9-B172-9EAEA5E96268}" type="pres">
      <dgm:prSet presAssocID="{CFFC0950-82C4-4856-A6EB-85122B1FE66A}" presName="rect4ParTxNoCh" presStyleLbl="alignAcc1" presStyleIdx="3" presStyleCnt="4">
        <dgm:presLayoutVars>
          <dgm:chMax val="1"/>
          <dgm:bulletEnabled val="1"/>
        </dgm:presLayoutVars>
      </dgm:prSet>
      <dgm:spPr/>
    </dgm:pt>
  </dgm:ptLst>
  <dgm:cxnLst>
    <dgm:cxn modelId="{F58B1B13-08F9-4B5B-9AAE-5D0EA3599B0E}" type="presOf" srcId="{E132B4C3-AC84-443A-B3D7-FC997402DB93}" destId="{7B607371-E8F3-4096-BA72-48F510616FF6}" srcOrd="0" destOrd="0" presId="urn:microsoft.com/office/officeart/2005/8/layout/target3"/>
    <dgm:cxn modelId="{60F99424-B23C-4A19-BD74-BEB3B097BA2F}" type="presOf" srcId="{DA08A62F-355A-48BD-AEE8-EF5EE10AB8CE}" destId="{5E94DE20-F137-4989-B9D6-944CE9E19E67}" srcOrd="0" destOrd="0" presId="urn:microsoft.com/office/officeart/2005/8/layout/target3"/>
    <dgm:cxn modelId="{81ED2737-FF60-4C5E-BFA0-78DB1006A40E}" type="presOf" srcId="{DA08A62F-355A-48BD-AEE8-EF5EE10AB8CE}" destId="{4D696F6A-E47A-4282-BC73-36826F9988AA}" srcOrd="1" destOrd="0" presId="urn:microsoft.com/office/officeart/2005/8/layout/target3"/>
    <dgm:cxn modelId="{24F1456E-DD97-425C-808E-1AE0877BF04E}" type="presOf" srcId="{CFFC0950-82C4-4856-A6EB-85122B1FE66A}" destId="{60D467BA-4208-4AF9-B172-9EAEA5E96268}" srcOrd="1" destOrd="0" presId="urn:microsoft.com/office/officeart/2005/8/layout/target3"/>
    <dgm:cxn modelId="{CD571470-43BA-4B51-80B8-C182165014A6}" type="presOf" srcId="{3FAB2053-C899-469F-B12E-BA4C5A11B92C}" destId="{C5580F99-0F6D-4FC5-831F-67CB9F216FAD}" srcOrd="0" destOrd="0" presId="urn:microsoft.com/office/officeart/2005/8/layout/target3"/>
    <dgm:cxn modelId="{0C690B7B-2921-4714-B9B4-E6371FD6AED4}" srcId="{8736AE4F-1678-414F-AEEB-692A21896473}" destId="{E132B4C3-AC84-443A-B3D7-FC997402DB93}" srcOrd="0" destOrd="0" parTransId="{64CCD89A-AA10-4517-A66B-F80D273D9996}" sibTransId="{6E671857-F74A-47F0-8600-F7DC1DF24CB8}"/>
    <dgm:cxn modelId="{C7648A7C-58A6-46A1-A0E8-361265421913}" type="presOf" srcId="{3FAB2053-C899-469F-B12E-BA4C5A11B92C}" destId="{BC692063-C7D1-4A62-A9D8-963C4C0F2DFE}" srcOrd="1" destOrd="0" presId="urn:microsoft.com/office/officeart/2005/8/layout/target3"/>
    <dgm:cxn modelId="{F629089C-4110-4208-92D5-AE91FBCE59BF}" srcId="{8736AE4F-1678-414F-AEEB-692A21896473}" destId="{3FAB2053-C899-469F-B12E-BA4C5A11B92C}" srcOrd="1" destOrd="0" parTransId="{208B50F3-1E63-4771-847F-F4019DFD55DD}" sibTransId="{B3AB4416-1982-4A4A-849B-887E2290BF8A}"/>
    <dgm:cxn modelId="{52ECC2B5-07D8-4AEC-956E-F10D6FB87AE6}" type="presOf" srcId="{8736AE4F-1678-414F-AEEB-692A21896473}" destId="{F1FA30FE-34FA-4D69-87E6-7CB5BAC8A179}" srcOrd="0" destOrd="0" presId="urn:microsoft.com/office/officeart/2005/8/layout/target3"/>
    <dgm:cxn modelId="{9B9195EB-40ED-42C4-BA32-2DDE8E64AE0A}" type="presOf" srcId="{CFFC0950-82C4-4856-A6EB-85122B1FE66A}" destId="{9EBCD7C4-C08D-4952-8205-5467239EC133}" srcOrd="0" destOrd="0" presId="urn:microsoft.com/office/officeart/2005/8/layout/target3"/>
    <dgm:cxn modelId="{6BC3FFED-ECAA-43DB-A16E-F2CFEC3DAD48}" type="presOf" srcId="{E132B4C3-AC84-443A-B3D7-FC997402DB93}" destId="{0EC35C00-E334-46DE-B646-41DCF60BCB24}" srcOrd="1" destOrd="0" presId="urn:microsoft.com/office/officeart/2005/8/layout/target3"/>
    <dgm:cxn modelId="{A6A24EF6-9754-4CF7-837F-A9F7424E938F}" srcId="{8736AE4F-1678-414F-AEEB-692A21896473}" destId="{CFFC0950-82C4-4856-A6EB-85122B1FE66A}" srcOrd="3" destOrd="0" parTransId="{951C5E53-6E19-4A62-BB70-273B183E240F}" sibTransId="{948D24FC-ECA9-4AFE-A4BD-9317841A3C5B}"/>
    <dgm:cxn modelId="{B5E7D6FA-89A3-45C4-93B1-1C31CCD3E44B}" srcId="{8736AE4F-1678-414F-AEEB-692A21896473}" destId="{DA08A62F-355A-48BD-AEE8-EF5EE10AB8CE}" srcOrd="2" destOrd="0" parTransId="{C1C99A85-0021-4658-B47A-A4403BC83B6C}" sibTransId="{852047A2-74C0-488F-96CF-DA21BC347D29}"/>
    <dgm:cxn modelId="{27D7E5F9-E5AD-4D81-B8A0-8FAF2B9093A0}" type="presParOf" srcId="{F1FA30FE-34FA-4D69-87E6-7CB5BAC8A179}" destId="{7D13B379-49B4-477C-9D00-E6B898B89220}" srcOrd="0" destOrd="0" presId="urn:microsoft.com/office/officeart/2005/8/layout/target3"/>
    <dgm:cxn modelId="{1D82E07F-1A3F-45C7-981C-A3CFC653C8AF}" type="presParOf" srcId="{F1FA30FE-34FA-4D69-87E6-7CB5BAC8A179}" destId="{0CC0C9B3-FBBC-418F-BD3B-5790B6CD7139}" srcOrd="1" destOrd="0" presId="urn:microsoft.com/office/officeart/2005/8/layout/target3"/>
    <dgm:cxn modelId="{A5DFD6A0-10FC-4A96-89A5-0659CBEE3986}" type="presParOf" srcId="{F1FA30FE-34FA-4D69-87E6-7CB5BAC8A179}" destId="{7B607371-E8F3-4096-BA72-48F510616FF6}" srcOrd="2" destOrd="0" presId="urn:microsoft.com/office/officeart/2005/8/layout/target3"/>
    <dgm:cxn modelId="{FEFD06AD-DAB0-4D48-AF2B-8440C83DE479}" type="presParOf" srcId="{F1FA30FE-34FA-4D69-87E6-7CB5BAC8A179}" destId="{28013D8C-7A6A-495F-8CE7-629F8C6F0E68}" srcOrd="3" destOrd="0" presId="urn:microsoft.com/office/officeart/2005/8/layout/target3"/>
    <dgm:cxn modelId="{5D61E196-CECF-4112-A737-7ED5B32C29C7}" type="presParOf" srcId="{F1FA30FE-34FA-4D69-87E6-7CB5BAC8A179}" destId="{5694A2D8-45FD-49B2-BACF-0AEF8E52091A}" srcOrd="4" destOrd="0" presId="urn:microsoft.com/office/officeart/2005/8/layout/target3"/>
    <dgm:cxn modelId="{3F8E86BA-BFD9-4843-8532-95EF2124EC1D}" type="presParOf" srcId="{F1FA30FE-34FA-4D69-87E6-7CB5BAC8A179}" destId="{C5580F99-0F6D-4FC5-831F-67CB9F216FAD}" srcOrd="5" destOrd="0" presId="urn:microsoft.com/office/officeart/2005/8/layout/target3"/>
    <dgm:cxn modelId="{F794342A-A7EE-470A-88AC-8F7C981AD326}" type="presParOf" srcId="{F1FA30FE-34FA-4D69-87E6-7CB5BAC8A179}" destId="{8975601A-9F13-4AF5-A1E1-B33AE6B2B3AD}" srcOrd="6" destOrd="0" presId="urn:microsoft.com/office/officeart/2005/8/layout/target3"/>
    <dgm:cxn modelId="{B86689DD-E8CC-4C7B-A75B-012ED9FAFB74}" type="presParOf" srcId="{F1FA30FE-34FA-4D69-87E6-7CB5BAC8A179}" destId="{1ADF44B0-6713-407F-AAD2-5CCFBE6269D5}" srcOrd="7" destOrd="0" presId="urn:microsoft.com/office/officeart/2005/8/layout/target3"/>
    <dgm:cxn modelId="{F41B2590-B2AE-4659-AC84-3108F3A367DF}" type="presParOf" srcId="{F1FA30FE-34FA-4D69-87E6-7CB5BAC8A179}" destId="{5E94DE20-F137-4989-B9D6-944CE9E19E67}" srcOrd="8" destOrd="0" presId="urn:microsoft.com/office/officeart/2005/8/layout/target3"/>
    <dgm:cxn modelId="{04421874-7F9C-4210-BED9-7B2AAED729C6}" type="presParOf" srcId="{F1FA30FE-34FA-4D69-87E6-7CB5BAC8A179}" destId="{CBDCA99F-4AAF-454A-98E7-520DBFDCCD21}" srcOrd="9" destOrd="0" presId="urn:microsoft.com/office/officeart/2005/8/layout/target3"/>
    <dgm:cxn modelId="{98418AA7-1263-4E07-8491-B29EDB47D6FB}" type="presParOf" srcId="{F1FA30FE-34FA-4D69-87E6-7CB5BAC8A179}" destId="{F979D8D6-6BC6-4443-B0D8-3E6B6AB86116}" srcOrd="10" destOrd="0" presId="urn:microsoft.com/office/officeart/2005/8/layout/target3"/>
    <dgm:cxn modelId="{8EBD2E9E-F02E-4D2A-AB3F-AEA058013EFD}" type="presParOf" srcId="{F1FA30FE-34FA-4D69-87E6-7CB5BAC8A179}" destId="{9EBCD7C4-C08D-4952-8205-5467239EC133}" srcOrd="11" destOrd="0" presId="urn:microsoft.com/office/officeart/2005/8/layout/target3"/>
    <dgm:cxn modelId="{40D69FB6-0610-4954-993E-439DA90B1B3F}" type="presParOf" srcId="{F1FA30FE-34FA-4D69-87E6-7CB5BAC8A179}" destId="{0EC35C00-E334-46DE-B646-41DCF60BCB24}" srcOrd="12" destOrd="0" presId="urn:microsoft.com/office/officeart/2005/8/layout/target3"/>
    <dgm:cxn modelId="{E392AC5B-91B0-4381-BABF-0A8BED37D353}" type="presParOf" srcId="{F1FA30FE-34FA-4D69-87E6-7CB5BAC8A179}" destId="{BC692063-C7D1-4A62-A9D8-963C4C0F2DFE}" srcOrd="13" destOrd="0" presId="urn:microsoft.com/office/officeart/2005/8/layout/target3"/>
    <dgm:cxn modelId="{E016255B-ED64-4C1F-9416-50419A8FBDF6}" type="presParOf" srcId="{F1FA30FE-34FA-4D69-87E6-7CB5BAC8A179}" destId="{4D696F6A-E47A-4282-BC73-36826F9988AA}" srcOrd="14" destOrd="0" presId="urn:microsoft.com/office/officeart/2005/8/layout/target3"/>
    <dgm:cxn modelId="{ED16368A-AE68-4759-A1F3-604C48F77649}" type="presParOf" srcId="{F1FA30FE-34FA-4D69-87E6-7CB5BAC8A179}" destId="{60D467BA-4208-4AF9-B172-9EAEA5E96268}" srcOrd="15"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271CD075-FA74-440A-93C5-7FE918B2AF94}" type="doc">
      <dgm:prSet loTypeId="urn:microsoft.com/office/officeart/2005/8/layout/bProcess3" loCatId="process" qsTypeId="urn:microsoft.com/office/officeart/2005/8/quickstyle/simple1" qsCatId="simple" csTypeId="urn:microsoft.com/office/officeart/2005/8/colors/accent1_1" csCatId="accent1" phldr="1"/>
      <dgm:spPr/>
      <dgm:t>
        <a:bodyPr/>
        <a:lstStyle/>
        <a:p>
          <a:endParaRPr lang="en-US"/>
        </a:p>
      </dgm:t>
    </dgm:pt>
    <dgm:pt modelId="{4B43B44F-3108-4793-960C-39C763968781}">
      <dgm:prSet custT="1"/>
      <dgm:spPr/>
      <dgm:t>
        <a:bodyPr/>
        <a:lstStyle/>
        <a:p>
          <a:r>
            <a:rPr lang="en-US" sz="1600" b="0" i="0" dirty="0"/>
            <a:t>Practice active listening by focusing on the speaker, maintaining eye contact, and showing interest in the conversation. </a:t>
          </a:r>
          <a:endParaRPr lang="en-US" sz="1600" dirty="0"/>
        </a:p>
      </dgm:t>
    </dgm:pt>
    <dgm:pt modelId="{87A0DBB1-D352-49CE-9394-A1992C9DDEFE}" type="parTrans" cxnId="{D7789789-4BEE-4332-90A5-1B90ACDD416C}">
      <dgm:prSet/>
      <dgm:spPr/>
      <dgm:t>
        <a:bodyPr/>
        <a:lstStyle/>
        <a:p>
          <a:endParaRPr lang="en-US"/>
        </a:p>
      </dgm:t>
    </dgm:pt>
    <dgm:pt modelId="{1F20E198-C3CC-4458-9145-4E2EDC6E1CB1}" type="sibTrans" cxnId="{D7789789-4BEE-4332-90A5-1B90ACDD416C}">
      <dgm:prSet custT="1"/>
      <dgm:spPr/>
      <dgm:t>
        <a:bodyPr/>
        <a:lstStyle/>
        <a:p>
          <a:endParaRPr lang="en-US" sz="1600"/>
        </a:p>
      </dgm:t>
    </dgm:pt>
    <dgm:pt modelId="{921C713A-A547-4FFE-BD98-55560F0AF456}">
      <dgm:prSet custT="1"/>
      <dgm:spPr/>
      <dgm:t>
        <a:bodyPr/>
        <a:lstStyle/>
        <a:p>
          <a:pPr>
            <a:buFont typeface="+mj-lt"/>
            <a:buAutoNum type="arabicPeriod"/>
          </a:pPr>
          <a:r>
            <a:rPr lang="en-US" sz="1600" b="0" i="0" dirty="0"/>
            <a:t>Ask clarifying questions to seek additional information or confirm your understanding of the message</a:t>
          </a:r>
        </a:p>
      </dgm:t>
    </dgm:pt>
    <dgm:pt modelId="{EC795959-6980-460C-833C-2B9DF5BFED00}" type="parTrans" cxnId="{BAC4F687-4BB8-4C7A-8179-072AD3CDB35A}">
      <dgm:prSet/>
      <dgm:spPr/>
      <dgm:t>
        <a:bodyPr/>
        <a:lstStyle/>
        <a:p>
          <a:endParaRPr lang="en-US"/>
        </a:p>
      </dgm:t>
    </dgm:pt>
    <dgm:pt modelId="{5768BA39-9B79-454F-B9D6-13897E255CB7}" type="sibTrans" cxnId="{BAC4F687-4BB8-4C7A-8179-072AD3CDB35A}">
      <dgm:prSet/>
      <dgm:spPr/>
      <dgm:t>
        <a:bodyPr/>
        <a:lstStyle/>
        <a:p>
          <a:endParaRPr lang="en-US"/>
        </a:p>
      </dgm:t>
    </dgm:pt>
    <dgm:pt modelId="{DADD3602-2687-477D-8DD1-822525C0AF86}">
      <dgm:prSet custT="1"/>
      <dgm:spPr/>
      <dgm:t>
        <a:bodyPr/>
        <a:lstStyle/>
        <a:p>
          <a:r>
            <a:rPr lang="en-US" sz="1600" b="0" i="0" dirty="0"/>
            <a:t>Avoid interrupting and instead, wait for the speaker to finish before responding.</a:t>
          </a:r>
          <a:endParaRPr lang="en-US" sz="1600" dirty="0"/>
        </a:p>
      </dgm:t>
    </dgm:pt>
    <dgm:pt modelId="{69D25B59-E48C-489B-9301-D50571F8AA72}" type="parTrans" cxnId="{79E1272F-77A0-49B9-B955-FE2AEB5EAB8A}">
      <dgm:prSet/>
      <dgm:spPr/>
      <dgm:t>
        <a:bodyPr/>
        <a:lstStyle/>
        <a:p>
          <a:endParaRPr lang="en-US"/>
        </a:p>
      </dgm:t>
    </dgm:pt>
    <dgm:pt modelId="{218C3D7A-2CFE-41AE-ABC2-DEF45FA13D96}" type="sibTrans" cxnId="{79E1272F-77A0-49B9-B955-FE2AEB5EAB8A}">
      <dgm:prSet custT="1"/>
      <dgm:spPr/>
      <dgm:t>
        <a:bodyPr/>
        <a:lstStyle/>
        <a:p>
          <a:endParaRPr lang="en-US" sz="1600"/>
        </a:p>
      </dgm:t>
    </dgm:pt>
    <dgm:pt modelId="{443D5908-752A-4812-B0D1-EDD982A7D7D4}">
      <dgm:prSet custT="1"/>
      <dgm:spPr/>
      <dgm:t>
        <a:bodyPr/>
        <a:lstStyle/>
        <a:p>
          <a:r>
            <a:rPr lang="en-US" sz="1600" b="0" i="0" dirty="0"/>
            <a:t>Articulate your words clearly and avoid using jargon or complex language that may confuse the listener. </a:t>
          </a:r>
          <a:endParaRPr lang="en-US" sz="1600" dirty="0"/>
        </a:p>
      </dgm:t>
    </dgm:pt>
    <dgm:pt modelId="{5767F1C9-4399-4112-A660-D6000DCF2D34}" type="parTrans" cxnId="{84A470C5-6BD0-4B3C-B594-C08963D0D453}">
      <dgm:prSet/>
      <dgm:spPr/>
      <dgm:t>
        <a:bodyPr/>
        <a:lstStyle/>
        <a:p>
          <a:endParaRPr lang="en-US"/>
        </a:p>
      </dgm:t>
    </dgm:pt>
    <dgm:pt modelId="{4098AFC4-CA07-435F-9C56-D86A0E716C52}" type="sibTrans" cxnId="{84A470C5-6BD0-4B3C-B594-C08963D0D453}">
      <dgm:prSet custT="1"/>
      <dgm:spPr/>
      <dgm:t>
        <a:bodyPr/>
        <a:lstStyle/>
        <a:p>
          <a:endParaRPr lang="en-US" sz="1600"/>
        </a:p>
      </dgm:t>
    </dgm:pt>
    <dgm:pt modelId="{63A944C1-707F-4385-AFA9-9610D4EC0166}">
      <dgm:prSet custT="1"/>
      <dgm:spPr/>
      <dgm:t>
        <a:bodyPr/>
        <a:lstStyle/>
        <a:p>
          <a:r>
            <a:rPr lang="en-US" sz="1600" b="0" i="0" dirty="0"/>
            <a:t>Organize your thoughts before speaking to ensure clarity and coherence.</a:t>
          </a:r>
          <a:endParaRPr lang="en-US" sz="1600" dirty="0"/>
        </a:p>
      </dgm:t>
    </dgm:pt>
    <dgm:pt modelId="{5C9CF477-A867-4773-84D0-18F8875230CF}" type="parTrans" cxnId="{05C7345C-B893-4051-BA40-04451DC3E82F}">
      <dgm:prSet/>
      <dgm:spPr/>
      <dgm:t>
        <a:bodyPr/>
        <a:lstStyle/>
        <a:p>
          <a:endParaRPr lang="en-US"/>
        </a:p>
      </dgm:t>
    </dgm:pt>
    <dgm:pt modelId="{02A60E85-0CC6-4581-9EAC-95EB2BFF90BA}" type="sibTrans" cxnId="{05C7345C-B893-4051-BA40-04451DC3E82F}">
      <dgm:prSet custT="1"/>
      <dgm:spPr/>
      <dgm:t>
        <a:bodyPr/>
        <a:lstStyle/>
        <a:p>
          <a:endParaRPr lang="en-US" sz="1600"/>
        </a:p>
      </dgm:t>
    </dgm:pt>
    <dgm:pt modelId="{BD89E101-AC67-4375-92CB-415BDE022465}" type="pres">
      <dgm:prSet presAssocID="{271CD075-FA74-440A-93C5-7FE918B2AF94}" presName="Name0" presStyleCnt="0">
        <dgm:presLayoutVars>
          <dgm:dir/>
          <dgm:resizeHandles val="exact"/>
        </dgm:presLayoutVars>
      </dgm:prSet>
      <dgm:spPr/>
    </dgm:pt>
    <dgm:pt modelId="{D1F7ACF5-790F-4C54-9515-7AD6425BFD83}" type="pres">
      <dgm:prSet presAssocID="{4B43B44F-3108-4793-960C-39C763968781}" presName="node" presStyleLbl="node1" presStyleIdx="0" presStyleCnt="5">
        <dgm:presLayoutVars>
          <dgm:bulletEnabled val="1"/>
        </dgm:presLayoutVars>
      </dgm:prSet>
      <dgm:spPr/>
    </dgm:pt>
    <dgm:pt modelId="{8D731C6C-3DEF-4345-A1FF-E228AE77DE45}" type="pres">
      <dgm:prSet presAssocID="{1F20E198-C3CC-4458-9145-4E2EDC6E1CB1}" presName="sibTrans" presStyleLbl="sibTrans1D1" presStyleIdx="0" presStyleCnt="4"/>
      <dgm:spPr/>
    </dgm:pt>
    <dgm:pt modelId="{29016CE9-4D9F-4254-899C-B7199F29A810}" type="pres">
      <dgm:prSet presAssocID="{1F20E198-C3CC-4458-9145-4E2EDC6E1CB1}" presName="connectorText" presStyleLbl="sibTrans1D1" presStyleIdx="0" presStyleCnt="4"/>
      <dgm:spPr/>
    </dgm:pt>
    <dgm:pt modelId="{E2FCE479-7F78-46FA-AD1B-828410576CDB}" type="pres">
      <dgm:prSet presAssocID="{DADD3602-2687-477D-8DD1-822525C0AF86}" presName="node" presStyleLbl="node1" presStyleIdx="1" presStyleCnt="5">
        <dgm:presLayoutVars>
          <dgm:bulletEnabled val="1"/>
        </dgm:presLayoutVars>
      </dgm:prSet>
      <dgm:spPr/>
    </dgm:pt>
    <dgm:pt modelId="{DE1581F0-ACE7-41E0-94B6-5DB672D7250D}" type="pres">
      <dgm:prSet presAssocID="{218C3D7A-2CFE-41AE-ABC2-DEF45FA13D96}" presName="sibTrans" presStyleLbl="sibTrans1D1" presStyleIdx="1" presStyleCnt="4"/>
      <dgm:spPr/>
    </dgm:pt>
    <dgm:pt modelId="{4C7FB0F6-F827-4D89-8CAB-8565E88A1B60}" type="pres">
      <dgm:prSet presAssocID="{218C3D7A-2CFE-41AE-ABC2-DEF45FA13D96}" presName="connectorText" presStyleLbl="sibTrans1D1" presStyleIdx="1" presStyleCnt="4"/>
      <dgm:spPr/>
    </dgm:pt>
    <dgm:pt modelId="{76BD15E5-DCA2-4359-A38A-016206E01E2B}" type="pres">
      <dgm:prSet presAssocID="{443D5908-752A-4812-B0D1-EDD982A7D7D4}" presName="node" presStyleLbl="node1" presStyleIdx="2" presStyleCnt="5">
        <dgm:presLayoutVars>
          <dgm:bulletEnabled val="1"/>
        </dgm:presLayoutVars>
      </dgm:prSet>
      <dgm:spPr/>
    </dgm:pt>
    <dgm:pt modelId="{EC89F8E7-754D-4C66-8F85-EAFE07281EB2}" type="pres">
      <dgm:prSet presAssocID="{4098AFC4-CA07-435F-9C56-D86A0E716C52}" presName="sibTrans" presStyleLbl="sibTrans1D1" presStyleIdx="2" presStyleCnt="4"/>
      <dgm:spPr/>
    </dgm:pt>
    <dgm:pt modelId="{A3AC4E25-6C30-4289-92A3-8E6BD1C24CF4}" type="pres">
      <dgm:prSet presAssocID="{4098AFC4-CA07-435F-9C56-D86A0E716C52}" presName="connectorText" presStyleLbl="sibTrans1D1" presStyleIdx="2" presStyleCnt="4"/>
      <dgm:spPr/>
    </dgm:pt>
    <dgm:pt modelId="{DC96EE34-627E-40B0-B24D-39567E307B35}" type="pres">
      <dgm:prSet presAssocID="{63A944C1-707F-4385-AFA9-9610D4EC0166}" presName="node" presStyleLbl="node1" presStyleIdx="3" presStyleCnt="5">
        <dgm:presLayoutVars>
          <dgm:bulletEnabled val="1"/>
        </dgm:presLayoutVars>
      </dgm:prSet>
      <dgm:spPr/>
    </dgm:pt>
    <dgm:pt modelId="{0FD702D7-BC7A-4CDC-B4D7-AD0F379194C7}" type="pres">
      <dgm:prSet presAssocID="{02A60E85-0CC6-4581-9EAC-95EB2BFF90BA}" presName="sibTrans" presStyleLbl="sibTrans1D1" presStyleIdx="3" presStyleCnt="4"/>
      <dgm:spPr/>
    </dgm:pt>
    <dgm:pt modelId="{4D577DD8-69ED-4654-BF59-73AC8A5D46EE}" type="pres">
      <dgm:prSet presAssocID="{02A60E85-0CC6-4581-9EAC-95EB2BFF90BA}" presName="connectorText" presStyleLbl="sibTrans1D1" presStyleIdx="3" presStyleCnt="4"/>
      <dgm:spPr/>
    </dgm:pt>
    <dgm:pt modelId="{7DE05FD0-1329-4ACA-9A19-BDB96DCCD26F}" type="pres">
      <dgm:prSet presAssocID="{921C713A-A547-4FFE-BD98-55560F0AF456}" presName="node" presStyleLbl="node1" presStyleIdx="4" presStyleCnt="5">
        <dgm:presLayoutVars>
          <dgm:bulletEnabled val="1"/>
        </dgm:presLayoutVars>
      </dgm:prSet>
      <dgm:spPr/>
    </dgm:pt>
  </dgm:ptLst>
  <dgm:cxnLst>
    <dgm:cxn modelId="{D966F51C-716E-4F25-ABA6-4A7057F76B0B}" type="presOf" srcId="{4B43B44F-3108-4793-960C-39C763968781}" destId="{D1F7ACF5-790F-4C54-9515-7AD6425BFD83}" srcOrd="0" destOrd="0" presId="urn:microsoft.com/office/officeart/2005/8/layout/bProcess3"/>
    <dgm:cxn modelId="{79E1272F-77A0-49B9-B955-FE2AEB5EAB8A}" srcId="{271CD075-FA74-440A-93C5-7FE918B2AF94}" destId="{DADD3602-2687-477D-8DD1-822525C0AF86}" srcOrd="1" destOrd="0" parTransId="{69D25B59-E48C-489B-9301-D50571F8AA72}" sibTransId="{218C3D7A-2CFE-41AE-ABC2-DEF45FA13D96}"/>
    <dgm:cxn modelId="{05C7345C-B893-4051-BA40-04451DC3E82F}" srcId="{271CD075-FA74-440A-93C5-7FE918B2AF94}" destId="{63A944C1-707F-4385-AFA9-9610D4EC0166}" srcOrd="3" destOrd="0" parTransId="{5C9CF477-A867-4773-84D0-18F8875230CF}" sibTransId="{02A60E85-0CC6-4581-9EAC-95EB2BFF90BA}"/>
    <dgm:cxn modelId="{C3F56064-4280-44FF-A97F-540445877F45}" type="presOf" srcId="{271CD075-FA74-440A-93C5-7FE918B2AF94}" destId="{BD89E101-AC67-4375-92CB-415BDE022465}" srcOrd="0" destOrd="0" presId="urn:microsoft.com/office/officeart/2005/8/layout/bProcess3"/>
    <dgm:cxn modelId="{6681864B-0874-460F-A5DB-407E59A41107}" type="presOf" srcId="{4098AFC4-CA07-435F-9C56-D86A0E716C52}" destId="{A3AC4E25-6C30-4289-92A3-8E6BD1C24CF4}" srcOrd="1" destOrd="0" presId="urn:microsoft.com/office/officeart/2005/8/layout/bProcess3"/>
    <dgm:cxn modelId="{649BEE6B-FF60-439C-BFD9-0F60AA93B64E}" type="presOf" srcId="{02A60E85-0CC6-4581-9EAC-95EB2BFF90BA}" destId="{0FD702D7-BC7A-4CDC-B4D7-AD0F379194C7}" srcOrd="0" destOrd="0" presId="urn:microsoft.com/office/officeart/2005/8/layout/bProcess3"/>
    <dgm:cxn modelId="{8EED0976-8D15-4333-8C1A-81C66135D33A}" type="presOf" srcId="{218C3D7A-2CFE-41AE-ABC2-DEF45FA13D96}" destId="{4C7FB0F6-F827-4D89-8CAB-8565E88A1B60}" srcOrd="1" destOrd="0" presId="urn:microsoft.com/office/officeart/2005/8/layout/bProcess3"/>
    <dgm:cxn modelId="{4538897F-9223-4A66-B9C6-84BB4F034090}" type="presOf" srcId="{63A944C1-707F-4385-AFA9-9610D4EC0166}" destId="{DC96EE34-627E-40B0-B24D-39567E307B35}" srcOrd="0" destOrd="0" presId="urn:microsoft.com/office/officeart/2005/8/layout/bProcess3"/>
    <dgm:cxn modelId="{BAC4F687-4BB8-4C7A-8179-072AD3CDB35A}" srcId="{271CD075-FA74-440A-93C5-7FE918B2AF94}" destId="{921C713A-A547-4FFE-BD98-55560F0AF456}" srcOrd="4" destOrd="0" parTransId="{EC795959-6980-460C-833C-2B9DF5BFED00}" sibTransId="{5768BA39-9B79-454F-B9D6-13897E255CB7}"/>
    <dgm:cxn modelId="{D7789789-4BEE-4332-90A5-1B90ACDD416C}" srcId="{271CD075-FA74-440A-93C5-7FE918B2AF94}" destId="{4B43B44F-3108-4793-960C-39C763968781}" srcOrd="0" destOrd="0" parTransId="{87A0DBB1-D352-49CE-9394-A1992C9DDEFE}" sibTransId="{1F20E198-C3CC-4458-9145-4E2EDC6E1CB1}"/>
    <dgm:cxn modelId="{943274AD-51FF-4077-82D0-C9BA17158E41}" type="presOf" srcId="{1F20E198-C3CC-4458-9145-4E2EDC6E1CB1}" destId="{8D731C6C-3DEF-4345-A1FF-E228AE77DE45}" srcOrd="0" destOrd="0" presId="urn:microsoft.com/office/officeart/2005/8/layout/bProcess3"/>
    <dgm:cxn modelId="{392B55BE-52A6-449B-B13B-98A2D7B179A9}" type="presOf" srcId="{921C713A-A547-4FFE-BD98-55560F0AF456}" destId="{7DE05FD0-1329-4ACA-9A19-BDB96DCCD26F}" srcOrd="0" destOrd="0" presId="urn:microsoft.com/office/officeart/2005/8/layout/bProcess3"/>
    <dgm:cxn modelId="{84A470C5-6BD0-4B3C-B594-C08963D0D453}" srcId="{271CD075-FA74-440A-93C5-7FE918B2AF94}" destId="{443D5908-752A-4812-B0D1-EDD982A7D7D4}" srcOrd="2" destOrd="0" parTransId="{5767F1C9-4399-4112-A660-D6000DCF2D34}" sibTransId="{4098AFC4-CA07-435F-9C56-D86A0E716C52}"/>
    <dgm:cxn modelId="{69FD50C5-D01F-4DE9-B47F-DA45AC98C961}" type="presOf" srcId="{443D5908-752A-4812-B0D1-EDD982A7D7D4}" destId="{76BD15E5-DCA2-4359-A38A-016206E01E2B}" srcOrd="0" destOrd="0" presId="urn:microsoft.com/office/officeart/2005/8/layout/bProcess3"/>
    <dgm:cxn modelId="{86F202C8-BCAD-499D-9E57-882C93249483}" type="presOf" srcId="{02A60E85-0CC6-4581-9EAC-95EB2BFF90BA}" destId="{4D577DD8-69ED-4654-BF59-73AC8A5D46EE}" srcOrd="1" destOrd="0" presId="urn:microsoft.com/office/officeart/2005/8/layout/bProcess3"/>
    <dgm:cxn modelId="{B25FE0CA-A923-469A-9F65-162248BB88EC}" type="presOf" srcId="{DADD3602-2687-477D-8DD1-822525C0AF86}" destId="{E2FCE479-7F78-46FA-AD1B-828410576CDB}" srcOrd="0" destOrd="0" presId="urn:microsoft.com/office/officeart/2005/8/layout/bProcess3"/>
    <dgm:cxn modelId="{B71CCFE8-50AB-4B8C-A61D-9DD029C926AE}" type="presOf" srcId="{1F20E198-C3CC-4458-9145-4E2EDC6E1CB1}" destId="{29016CE9-4D9F-4254-899C-B7199F29A810}" srcOrd="1" destOrd="0" presId="urn:microsoft.com/office/officeart/2005/8/layout/bProcess3"/>
    <dgm:cxn modelId="{6B30FCF8-80EA-4A39-BCFA-36DD3F79A255}" type="presOf" srcId="{4098AFC4-CA07-435F-9C56-D86A0E716C52}" destId="{EC89F8E7-754D-4C66-8F85-EAFE07281EB2}" srcOrd="0" destOrd="0" presId="urn:microsoft.com/office/officeart/2005/8/layout/bProcess3"/>
    <dgm:cxn modelId="{E00A44F9-CD5A-4EF1-8CA8-E64073216BC7}" type="presOf" srcId="{218C3D7A-2CFE-41AE-ABC2-DEF45FA13D96}" destId="{DE1581F0-ACE7-41E0-94B6-5DB672D7250D}" srcOrd="0" destOrd="0" presId="urn:microsoft.com/office/officeart/2005/8/layout/bProcess3"/>
    <dgm:cxn modelId="{13363A0F-F9C9-40D1-B7A7-DCD2B82430F4}" type="presParOf" srcId="{BD89E101-AC67-4375-92CB-415BDE022465}" destId="{D1F7ACF5-790F-4C54-9515-7AD6425BFD83}" srcOrd="0" destOrd="0" presId="urn:microsoft.com/office/officeart/2005/8/layout/bProcess3"/>
    <dgm:cxn modelId="{E8433C62-8E4F-4F1F-A499-1FA2EAD9D1A1}" type="presParOf" srcId="{BD89E101-AC67-4375-92CB-415BDE022465}" destId="{8D731C6C-3DEF-4345-A1FF-E228AE77DE45}" srcOrd="1" destOrd="0" presId="urn:microsoft.com/office/officeart/2005/8/layout/bProcess3"/>
    <dgm:cxn modelId="{669F4B76-3752-4B90-A701-292ED92FC35B}" type="presParOf" srcId="{8D731C6C-3DEF-4345-A1FF-E228AE77DE45}" destId="{29016CE9-4D9F-4254-899C-B7199F29A810}" srcOrd="0" destOrd="0" presId="urn:microsoft.com/office/officeart/2005/8/layout/bProcess3"/>
    <dgm:cxn modelId="{EA73FE61-FBB7-4CA3-A48F-81723B3276A5}" type="presParOf" srcId="{BD89E101-AC67-4375-92CB-415BDE022465}" destId="{E2FCE479-7F78-46FA-AD1B-828410576CDB}" srcOrd="2" destOrd="0" presId="urn:microsoft.com/office/officeart/2005/8/layout/bProcess3"/>
    <dgm:cxn modelId="{D4066577-5B15-4162-8FA9-4A55CA7E14A7}" type="presParOf" srcId="{BD89E101-AC67-4375-92CB-415BDE022465}" destId="{DE1581F0-ACE7-41E0-94B6-5DB672D7250D}" srcOrd="3" destOrd="0" presId="urn:microsoft.com/office/officeart/2005/8/layout/bProcess3"/>
    <dgm:cxn modelId="{C53EA71B-AD2E-4D13-BA72-F8A0094D1870}" type="presParOf" srcId="{DE1581F0-ACE7-41E0-94B6-5DB672D7250D}" destId="{4C7FB0F6-F827-4D89-8CAB-8565E88A1B60}" srcOrd="0" destOrd="0" presId="urn:microsoft.com/office/officeart/2005/8/layout/bProcess3"/>
    <dgm:cxn modelId="{201C3961-6B18-4BF9-96D9-A1F69873D2CE}" type="presParOf" srcId="{BD89E101-AC67-4375-92CB-415BDE022465}" destId="{76BD15E5-DCA2-4359-A38A-016206E01E2B}" srcOrd="4" destOrd="0" presId="urn:microsoft.com/office/officeart/2005/8/layout/bProcess3"/>
    <dgm:cxn modelId="{86AE6769-B4EC-44B3-9029-2028FA36A475}" type="presParOf" srcId="{BD89E101-AC67-4375-92CB-415BDE022465}" destId="{EC89F8E7-754D-4C66-8F85-EAFE07281EB2}" srcOrd="5" destOrd="0" presId="urn:microsoft.com/office/officeart/2005/8/layout/bProcess3"/>
    <dgm:cxn modelId="{2DB312E5-2008-4085-846E-8641445084DC}" type="presParOf" srcId="{EC89F8E7-754D-4C66-8F85-EAFE07281EB2}" destId="{A3AC4E25-6C30-4289-92A3-8E6BD1C24CF4}" srcOrd="0" destOrd="0" presId="urn:microsoft.com/office/officeart/2005/8/layout/bProcess3"/>
    <dgm:cxn modelId="{92854CBA-801C-4A63-BE7D-F4AEAD538952}" type="presParOf" srcId="{BD89E101-AC67-4375-92CB-415BDE022465}" destId="{DC96EE34-627E-40B0-B24D-39567E307B35}" srcOrd="6" destOrd="0" presId="urn:microsoft.com/office/officeart/2005/8/layout/bProcess3"/>
    <dgm:cxn modelId="{A0DDE541-8E42-442C-BDD0-28AF2BA13FBC}" type="presParOf" srcId="{BD89E101-AC67-4375-92CB-415BDE022465}" destId="{0FD702D7-BC7A-4CDC-B4D7-AD0F379194C7}" srcOrd="7" destOrd="0" presId="urn:microsoft.com/office/officeart/2005/8/layout/bProcess3"/>
    <dgm:cxn modelId="{D54E8C1D-7A07-482E-8947-3C76A1410A32}" type="presParOf" srcId="{0FD702D7-BC7A-4CDC-B4D7-AD0F379194C7}" destId="{4D577DD8-69ED-4654-BF59-73AC8A5D46EE}" srcOrd="0" destOrd="0" presId="urn:microsoft.com/office/officeart/2005/8/layout/bProcess3"/>
    <dgm:cxn modelId="{5BAAE011-632F-43D1-B6A7-82BC4C562FF5}" type="presParOf" srcId="{BD89E101-AC67-4375-92CB-415BDE022465}" destId="{7DE05FD0-1329-4ACA-9A19-BDB96DCCD26F}" srcOrd="8"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71CD075-FA74-440A-93C5-7FE918B2AF94}" type="doc">
      <dgm:prSet loTypeId="urn:microsoft.com/office/officeart/2005/8/layout/vProcess5" loCatId="process" qsTypeId="urn:microsoft.com/office/officeart/2005/8/quickstyle/simple1" qsCatId="simple" csTypeId="urn:microsoft.com/office/officeart/2005/8/colors/accent1_1" csCatId="accent1" phldr="1"/>
      <dgm:spPr/>
      <dgm:t>
        <a:bodyPr/>
        <a:lstStyle/>
        <a:p>
          <a:endParaRPr lang="en-US"/>
        </a:p>
      </dgm:t>
    </dgm:pt>
    <dgm:pt modelId="{4B43B44F-3108-4793-960C-39C763968781}">
      <dgm:prSet custT="1"/>
      <dgm:spPr/>
      <dgm:t>
        <a:bodyPr/>
        <a:lstStyle/>
        <a:p>
          <a:r>
            <a:rPr lang="en-US" sz="1400" b="1" i="0" dirty="0"/>
            <a:t>Body Language Awareness</a:t>
          </a:r>
          <a:r>
            <a:rPr lang="en-US" sz="1400" b="0" i="0" dirty="0"/>
            <a:t>: Pay attention to your body language, including posture, gestures, facial expressions, and eye contact. Maintain an open and confident posture, use gestures to emphasize points, display genuine facial expressions that match your message, and establish appropriate eye contact to convey attentiveness and engagement.</a:t>
          </a:r>
          <a:endParaRPr lang="en-US" sz="1400" dirty="0"/>
        </a:p>
      </dgm:t>
    </dgm:pt>
    <dgm:pt modelId="{87A0DBB1-D352-49CE-9394-A1992C9DDEFE}" type="parTrans" cxnId="{D7789789-4BEE-4332-90A5-1B90ACDD416C}">
      <dgm:prSet/>
      <dgm:spPr/>
      <dgm:t>
        <a:bodyPr/>
        <a:lstStyle/>
        <a:p>
          <a:endParaRPr lang="en-US"/>
        </a:p>
      </dgm:t>
    </dgm:pt>
    <dgm:pt modelId="{1F20E198-C3CC-4458-9145-4E2EDC6E1CB1}" type="sibTrans" cxnId="{D7789789-4BEE-4332-90A5-1B90ACDD416C}">
      <dgm:prSet custT="1"/>
      <dgm:spPr/>
      <dgm:t>
        <a:bodyPr/>
        <a:lstStyle/>
        <a:p>
          <a:endParaRPr lang="en-US" sz="1400"/>
        </a:p>
      </dgm:t>
    </dgm:pt>
    <dgm:pt modelId="{4CCA8C23-71E8-4CF1-9FAA-0DF697D0C201}">
      <dgm:prSet custT="1"/>
      <dgm:spPr/>
      <dgm:t>
        <a:bodyPr/>
        <a:lstStyle/>
        <a:p>
          <a:pPr>
            <a:buFont typeface="+mj-lt"/>
            <a:buAutoNum type="arabicPeriod"/>
          </a:pPr>
          <a:r>
            <a:rPr lang="en-US" sz="1400" b="1" i="0" dirty="0"/>
            <a:t>Regulate Your Tone of Voice</a:t>
          </a:r>
          <a:r>
            <a:rPr lang="en-US" sz="1400" b="0" i="0" dirty="0"/>
            <a:t>: Your tone of voice conveys emotions, attitudes, and intentions. Practice modulating your tone to match the context and message you are conveying. Use variations in pitch, volume, and pace to express enthusiasm, empathy, authority, or other emotions appropriately.</a:t>
          </a:r>
        </a:p>
      </dgm:t>
    </dgm:pt>
    <dgm:pt modelId="{2396B73F-9839-4BAE-890B-8F0533ABDF01}" type="parTrans" cxnId="{3A22AAF5-40BA-4514-AB08-6F3D44D34DC0}">
      <dgm:prSet/>
      <dgm:spPr/>
      <dgm:t>
        <a:bodyPr/>
        <a:lstStyle/>
        <a:p>
          <a:endParaRPr lang="en-US"/>
        </a:p>
      </dgm:t>
    </dgm:pt>
    <dgm:pt modelId="{C076D116-F8BA-48FF-B313-5019E8AF0559}" type="sibTrans" cxnId="{3A22AAF5-40BA-4514-AB08-6F3D44D34DC0}">
      <dgm:prSet/>
      <dgm:spPr/>
      <dgm:t>
        <a:bodyPr/>
        <a:lstStyle/>
        <a:p>
          <a:endParaRPr lang="en-US"/>
        </a:p>
      </dgm:t>
    </dgm:pt>
    <dgm:pt modelId="{929FFA46-628B-412A-91E5-366C96566F7F}">
      <dgm:prSet custT="1"/>
      <dgm:spPr/>
      <dgm:t>
        <a:bodyPr/>
        <a:lstStyle/>
        <a:p>
          <a:pPr>
            <a:buFont typeface="+mj-lt"/>
            <a:buAutoNum type="arabicPeriod"/>
          </a:pPr>
          <a:r>
            <a:rPr lang="en-US" sz="1400" b="1" i="0" dirty="0"/>
            <a:t>Mirror and Match</a:t>
          </a:r>
          <a:r>
            <a:rPr lang="en-US" sz="1400" b="0" i="0" dirty="0"/>
            <a:t>: Mirroring involves subtly imitating the body language of the person you are communicating with, such as mirroring their posture or gestures.</a:t>
          </a:r>
        </a:p>
        <a:p>
          <a:pPr>
            <a:buFont typeface="+mj-lt"/>
            <a:buAutoNum type="arabicPeriod"/>
          </a:pPr>
          <a:r>
            <a:rPr lang="en-US" sz="1400" b="0" i="0" dirty="0"/>
            <a:t> Matching involves aligning your nonverbal cues with the other person's to create a sense of harmony and understanding.</a:t>
          </a:r>
          <a:endParaRPr lang="en-US" sz="1400" dirty="0"/>
        </a:p>
      </dgm:t>
    </dgm:pt>
    <dgm:pt modelId="{7733BC72-873A-45A3-BF16-9E4FCDC0C4ED}" type="parTrans" cxnId="{4000EF3C-E79B-464D-A785-2A31B789EB4A}">
      <dgm:prSet/>
      <dgm:spPr/>
      <dgm:t>
        <a:bodyPr/>
        <a:lstStyle/>
        <a:p>
          <a:endParaRPr lang="en-US"/>
        </a:p>
      </dgm:t>
    </dgm:pt>
    <dgm:pt modelId="{62C37A06-1926-4E2A-9843-3182AE853164}" type="sibTrans" cxnId="{4000EF3C-E79B-464D-A785-2A31B789EB4A}">
      <dgm:prSet/>
      <dgm:spPr/>
      <dgm:t>
        <a:bodyPr/>
        <a:lstStyle/>
        <a:p>
          <a:endParaRPr lang="en-US"/>
        </a:p>
      </dgm:t>
    </dgm:pt>
    <dgm:pt modelId="{86B1C9C1-74E6-4FCB-95D0-950D66FB7303}" type="pres">
      <dgm:prSet presAssocID="{271CD075-FA74-440A-93C5-7FE918B2AF94}" presName="outerComposite" presStyleCnt="0">
        <dgm:presLayoutVars>
          <dgm:chMax val="5"/>
          <dgm:dir/>
          <dgm:resizeHandles val="exact"/>
        </dgm:presLayoutVars>
      </dgm:prSet>
      <dgm:spPr/>
    </dgm:pt>
    <dgm:pt modelId="{407ED8CC-93A9-447F-A576-9F65F0170076}" type="pres">
      <dgm:prSet presAssocID="{271CD075-FA74-440A-93C5-7FE918B2AF94}" presName="dummyMaxCanvas" presStyleCnt="0">
        <dgm:presLayoutVars/>
      </dgm:prSet>
      <dgm:spPr/>
    </dgm:pt>
    <dgm:pt modelId="{438125FE-8B72-4B61-905C-952F8F96F931}" type="pres">
      <dgm:prSet presAssocID="{271CD075-FA74-440A-93C5-7FE918B2AF94}" presName="ThreeNodes_1" presStyleLbl="node1" presStyleIdx="0" presStyleCnt="3">
        <dgm:presLayoutVars>
          <dgm:bulletEnabled val="1"/>
        </dgm:presLayoutVars>
      </dgm:prSet>
      <dgm:spPr/>
    </dgm:pt>
    <dgm:pt modelId="{2869A1F0-9D3B-4125-B999-70A096128A0F}" type="pres">
      <dgm:prSet presAssocID="{271CD075-FA74-440A-93C5-7FE918B2AF94}" presName="ThreeNodes_2" presStyleLbl="node1" presStyleIdx="1" presStyleCnt="3">
        <dgm:presLayoutVars>
          <dgm:bulletEnabled val="1"/>
        </dgm:presLayoutVars>
      </dgm:prSet>
      <dgm:spPr/>
    </dgm:pt>
    <dgm:pt modelId="{6CB7D589-C1B3-4BAE-814C-EB9117002C8C}" type="pres">
      <dgm:prSet presAssocID="{271CD075-FA74-440A-93C5-7FE918B2AF94}" presName="ThreeNodes_3" presStyleLbl="node1" presStyleIdx="2" presStyleCnt="3">
        <dgm:presLayoutVars>
          <dgm:bulletEnabled val="1"/>
        </dgm:presLayoutVars>
      </dgm:prSet>
      <dgm:spPr/>
    </dgm:pt>
    <dgm:pt modelId="{3830F931-EC3E-4E08-81F3-8CB3905B2C0C}" type="pres">
      <dgm:prSet presAssocID="{271CD075-FA74-440A-93C5-7FE918B2AF94}" presName="ThreeConn_1-2" presStyleLbl="fgAccFollowNode1" presStyleIdx="0" presStyleCnt="2">
        <dgm:presLayoutVars>
          <dgm:bulletEnabled val="1"/>
        </dgm:presLayoutVars>
      </dgm:prSet>
      <dgm:spPr/>
    </dgm:pt>
    <dgm:pt modelId="{66F446EB-D106-451E-B982-921AD58918F2}" type="pres">
      <dgm:prSet presAssocID="{271CD075-FA74-440A-93C5-7FE918B2AF94}" presName="ThreeConn_2-3" presStyleLbl="fgAccFollowNode1" presStyleIdx="1" presStyleCnt="2">
        <dgm:presLayoutVars>
          <dgm:bulletEnabled val="1"/>
        </dgm:presLayoutVars>
      </dgm:prSet>
      <dgm:spPr/>
    </dgm:pt>
    <dgm:pt modelId="{595FACDC-E08B-4D3E-BF0A-B0FA8CFC862E}" type="pres">
      <dgm:prSet presAssocID="{271CD075-FA74-440A-93C5-7FE918B2AF94}" presName="ThreeNodes_1_text" presStyleLbl="node1" presStyleIdx="2" presStyleCnt="3">
        <dgm:presLayoutVars>
          <dgm:bulletEnabled val="1"/>
        </dgm:presLayoutVars>
      </dgm:prSet>
      <dgm:spPr/>
    </dgm:pt>
    <dgm:pt modelId="{10E11FAD-255B-4812-8030-AD0363429B22}" type="pres">
      <dgm:prSet presAssocID="{271CD075-FA74-440A-93C5-7FE918B2AF94}" presName="ThreeNodes_2_text" presStyleLbl="node1" presStyleIdx="2" presStyleCnt="3">
        <dgm:presLayoutVars>
          <dgm:bulletEnabled val="1"/>
        </dgm:presLayoutVars>
      </dgm:prSet>
      <dgm:spPr/>
    </dgm:pt>
    <dgm:pt modelId="{A46D1B93-6DA3-4F7C-BC5B-A5E58B1FD82E}" type="pres">
      <dgm:prSet presAssocID="{271CD075-FA74-440A-93C5-7FE918B2AF94}" presName="ThreeNodes_3_text" presStyleLbl="node1" presStyleIdx="2" presStyleCnt="3">
        <dgm:presLayoutVars>
          <dgm:bulletEnabled val="1"/>
        </dgm:presLayoutVars>
      </dgm:prSet>
      <dgm:spPr/>
    </dgm:pt>
  </dgm:ptLst>
  <dgm:cxnLst>
    <dgm:cxn modelId="{883BDC29-4718-400A-9EAD-C2EBD1B182B2}" type="presOf" srcId="{4B43B44F-3108-4793-960C-39C763968781}" destId="{595FACDC-E08B-4D3E-BF0A-B0FA8CFC862E}" srcOrd="1" destOrd="0" presId="urn:microsoft.com/office/officeart/2005/8/layout/vProcess5"/>
    <dgm:cxn modelId="{D776C436-F88C-4DE4-A057-21C91B696AA5}" type="presOf" srcId="{1F20E198-C3CC-4458-9145-4E2EDC6E1CB1}" destId="{3830F931-EC3E-4E08-81F3-8CB3905B2C0C}" srcOrd="0" destOrd="0" presId="urn:microsoft.com/office/officeart/2005/8/layout/vProcess5"/>
    <dgm:cxn modelId="{4000EF3C-E79B-464D-A785-2A31B789EB4A}" srcId="{271CD075-FA74-440A-93C5-7FE918B2AF94}" destId="{929FFA46-628B-412A-91E5-366C96566F7F}" srcOrd="1" destOrd="0" parTransId="{7733BC72-873A-45A3-BF16-9E4FCDC0C4ED}" sibTransId="{62C37A06-1926-4E2A-9843-3182AE853164}"/>
    <dgm:cxn modelId="{AE396F67-5894-4E08-B8B1-A5D9C8C5A97F}" type="presOf" srcId="{929FFA46-628B-412A-91E5-366C96566F7F}" destId="{10E11FAD-255B-4812-8030-AD0363429B22}" srcOrd="1" destOrd="0" presId="urn:microsoft.com/office/officeart/2005/8/layout/vProcess5"/>
    <dgm:cxn modelId="{1EF45452-56B0-4939-A9EB-8F8FB2984B4B}" type="presOf" srcId="{4CCA8C23-71E8-4CF1-9FAA-0DF697D0C201}" destId="{A46D1B93-6DA3-4F7C-BC5B-A5E58B1FD82E}" srcOrd="1" destOrd="0" presId="urn:microsoft.com/office/officeart/2005/8/layout/vProcess5"/>
    <dgm:cxn modelId="{E24FFB87-A8F5-4B83-B408-557164D69E9A}" type="presOf" srcId="{62C37A06-1926-4E2A-9843-3182AE853164}" destId="{66F446EB-D106-451E-B982-921AD58918F2}" srcOrd="0" destOrd="0" presId="urn:microsoft.com/office/officeart/2005/8/layout/vProcess5"/>
    <dgm:cxn modelId="{D7789789-4BEE-4332-90A5-1B90ACDD416C}" srcId="{271CD075-FA74-440A-93C5-7FE918B2AF94}" destId="{4B43B44F-3108-4793-960C-39C763968781}" srcOrd="0" destOrd="0" parTransId="{87A0DBB1-D352-49CE-9394-A1992C9DDEFE}" sibTransId="{1F20E198-C3CC-4458-9145-4E2EDC6E1CB1}"/>
    <dgm:cxn modelId="{E264579B-1079-43DC-92B5-49F78E68A8FA}" type="presOf" srcId="{271CD075-FA74-440A-93C5-7FE918B2AF94}" destId="{86B1C9C1-74E6-4FCB-95D0-950D66FB7303}" srcOrd="0" destOrd="0" presId="urn:microsoft.com/office/officeart/2005/8/layout/vProcess5"/>
    <dgm:cxn modelId="{AA94BB9D-5A6F-4A3E-81D3-85CF640A1891}" type="presOf" srcId="{929FFA46-628B-412A-91E5-366C96566F7F}" destId="{2869A1F0-9D3B-4125-B999-70A096128A0F}" srcOrd="0" destOrd="0" presId="urn:microsoft.com/office/officeart/2005/8/layout/vProcess5"/>
    <dgm:cxn modelId="{998702B9-88EB-42E7-AF3D-E7ED0F8A8668}" type="presOf" srcId="{4CCA8C23-71E8-4CF1-9FAA-0DF697D0C201}" destId="{6CB7D589-C1B3-4BAE-814C-EB9117002C8C}" srcOrd="0" destOrd="0" presId="urn:microsoft.com/office/officeart/2005/8/layout/vProcess5"/>
    <dgm:cxn modelId="{838D03C6-2C3B-48B5-A69D-D2C73BB915AC}" type="presOf" srcId="{4B43B44F-3108-4793-960C-39C763968781}" destId="{438125FE-8B72-4B61-905C-952F8F96F931}" srcOrd="0" destOrd="0" presId="urn:microsoft.com/office/officeart/2005/8/layout/vProcess5"/>
    <dgm:cxn modelId="{3A22AAF5-40BA-4514-AB08-6F3D44D34DC0}" srcId="{271CD075-FA74-440A-93C5-7FE918B2AF94}" destId="{4CCA8C23-71E8-4CF1-9FAA-0DF697D0C201}" srcOrd="2" destOrd="0" parTransId="{2396B73F-9839-4BAE-890B-8F0533ABDF01}" sibTransId="{C076D116-F8BA-48FF-B313-5019E8AF0559}"/>
    <dgm:cxn modelId="{9368E33B-086F-4351-9C88-DF4858202600}" type="presParOf" srcId="{86B1C9C1-74E6-4FCB-95D0-950D66FB7303}" destId="{407ED8CC-93A9-447F-A576-9F65F0170076}" srcOrd="0" destOrd="0" presId="urn:microsoft.com/office/officeart/2005/8/layout/vProcess5"/>
    <dgm:cxn modelId="{F5432272-2771-47C4-AC98-E8B8345565A2}" type="presParOf" srcId="{86B1C9C1-74E6-4FCB-95D0-950D66FB7303}" destId="{438125FE-8B72-4B61-905C-952F8F96F931}" srcOrd="1" destOrd="0" presId="urn:microsoft.com/office/officeart/2005/8/layout/vProcess5"/>
    <dgm:cxn modelId="{9E71D621-D0D7-45D5-9292-09896EDD8999}" type="presParOf" srcId="{86B1C9C1-74E6-4FCB-95D0-950D66FB7303}" destId="{2869A1F0-9D3B-4125-B999-70A096128A0F}" srcOrd="2" destOrd="0" presId="urn:microsoft.com/office/officeart/2005/8/layout/vProcess5"/>
    <dgm:cxn modelId="{20F089FA-DDB7-4E69-9A77-9C6A4395F043}" type="presParOf" srcId="{86B1C9C1-74E6-4FCB-95D0-950D66FB7303}" destId="{6CB7D589-C1B3-4BAE-814C-EB9117002C8C}" srcOrd="3" destOrd="0" presId="urn:microsoft.com/office/officeart/2005/8/layout/vProcess5"/>
    <dgm:cxn modelId="{F0B46019-90E8-43D0-9BBD-08A56EC58FFA}" type="presParOf" srcId="{86B1C9C1-74E6-4FCB-95D0-950D66FB7303}" destId="{3830F931-EC3E-4E08-81F3-8CB3905B2C0C}" srcOrd="4" destOrd="0" presId="urn:microsoft.com/office/officeart/2005/8/layout/vProcess5"/>
    <dgm:cxn modelId="{77E17FB9-4701-4C9F-85C5-0E450156198D}" type="presParOf" srcId="{86B1C9C1-74E6-4FCB-95D0-950D66FB7303}" destId="{66F446EB-D106-451E-B982-921AD58918F2}" srcOrd="5" destOrd="0" presId="urn:microsoft.com/office/officeart/2005/8/layout/vProcess5"/>
    <dgm:cxn modelId="{8EC91FED-7D7F-4C12-96F0-AB9FE5200230}" type="presParOf" srcId="{86B1C9C1-74E6-4FCB-95D0-950D66FB7303}" destId="{595FACDC-E08B-4D3E-BF0A-B0FA8CFC862E}" srcOrd="6" destOrd="0" presId="urn:microsoft.com/office/officeart/2005/8/layout/vProcess5"/>
    <dgm:cxn modelId="{C4ACB46C-C58B-478D-B623-BFF8DC51CC01}" type="presParOf" srcId="{86B1C9C1-74E6-4FCB-95D0-950D66FB7303}" destId="{10E11FAD-255B-4812-8030-AD0363429B22}" srcOrd="7" destOrd="0" presId="urn:microsoft.com/office/officeart/2005/8/layout/vProcess5"/>
    <dgm:cxn modelId="{F834DBB0-EBF5-4514-9367-349C30F37B40}" type="presParOf" srcId="{86B1C9C1-74E6-4FCB-95D0-950D66FB7303}" destId="{A46D1B93-6DA3-4F7C-BC5B-A5E58B1FD82E}"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271CD075-FA74-440A-93C5-7FE918B2AF94}" type="doc">
      <dgm:prSet loTypeId="urn:microsoft.com/office/officeart/2005/8/layout/vProcess5" loCatId="process" qsTypeId="urn:microsoft.com/office/officeart/2005/8/quickstyle/3d3" qsCatId="3D" csTypeId="urn:microsoft.com/office/officeart/2005/8/colors/accent0_1" csCatId="mainScheme" phldr="1"/>
      <dgm:spPr/>
      <dgm:t>
        <a:bodyPr/>
        <a:lstStyle/>
        <a:p>
          <a:endParaRPr lang="en-US"/>
        </a:p>
      </dgm:t>
    </dgm:pt>
    <dgm:pt modelId="{4B43B44F-3108-4793-960C-39C763968781}">
      <dgm:prSet custT="1"/>
      <dgm:spPr/>
      <dgm:t>
        <a:bodyPr/>
        <a:lstStyle/>
        <a:p>
          <a:r>
            <a:rPr lang="en-US" sz="1400" b="1" i="0" dirty="0"/>
            <a:t>Use Space and Proximity</a:t>
          </a:r>
          <a:r>
            <a:rPr lang="en-US" sz="1400" b="0" i="0" dirty="0"/>
            <a:t>: Be mindful of personal space and proximity when interacting with others. Respect cultural norms and individual preferences regarding personal space. Adjust your proximity based on the relationship and context to effectively communicate comfort, respect, and boundaries.</a:t>
          </a:r>
          <a:endParaRPr lang="en-US" sz="1400" dirty="0"/>
        </a:p>
      </dgm:t>
    </dgm:pt>
    <dgm:pt modelId="{87A0DBB1-D352-49CE-9394-A1992C9DDEFE}" type="parTrans" cxnId="{D7789789-4BEE-4332-90A5-1B90ACDD416C}">
      <dgm:prSet/>
      <dgm:spPr/>
      <dgm:t>
        <a:bodyPr/>
        <a:lstStyle/>
        <a:p>
          <a:endParaRPr lang="en-US"/>
        </a:p>
      </dgm:t>
    </dgm:pt>
    <dgm:pt modelId="{1F20E198-C3CC-4458-9145-4E2EDC6E1CB1}" type="sibTrans" cxnId="{D7789789-4BEE-4332-90A5-1B90ACDD416C}">
      <dgm:prSet custT="1"/>
      <dgm:spPr/>
      <dgm:t>
        <a:bodyPr/>
        <a:lstStyle/>
        <a:p>
          <a:endParaRPr lang="en-US" sz="1400"/>
        </a:p>
      </dgm:t>
    </dgm:pt>
    <dgm:pt modelId="{FA9EBC25-ABEE-4AF8-AAAB-8C8848960D0F}">
      <dgm:prSet/>
      <dgm:spPr/>
      <dgm:t>
        <a:bodyPr/>
        <a:lstStyle/>
        <a:p>
          <a:pPr>
            <a:buFont typeface="+mj-lt"/>
            <a:buAutoNum type="arabicPeriod"/>
          </a:pPr>
          <a:r>
            <a:rPr lang="en-US" b="1" i="0" dirty="0"/>
            <a:t>Monitor Your Facial Expressions</a:t>
          </a:r>
          <a:r>
            <a:rPr lang="en-US" b="0" i="0" dirty="0"/>
            <a:t>: Facial expressions play a significant role in nonverbal communication. Be aware of your facial expressions to ensure they align with your verbal message and emotions. Practice displaying genuine and appropriate facial expressions to convey sincerity, empathy, and understanding.</a:t>
          </a:r>
        </a:p>
      </dgm:t>
    </dgm:pt>
    <dgm:pt modelId="{2601F156-2A52-4C0D-9F01-ADFE82167C66}" type="parTrans" cxnId="{DC7E404F-5759-4E46-94A0-F574C9F3E64E}">
      <dgm:prSet/>
      <dgm:spPr/>
      <dgm:t>
        <a:bodyPr/>
        <a:lstStyle/>
        <a:p>
          <a:endParaRPr lang="en-US"/>
        </a:p>
      </dgm:t>
    </dgm:pt>
    <dgm:pt modelId="{DEA47783-BB5B-4A45-9D39-33AB6814B32E}" type="sibTrans" cxnId="{DC7E404F-5759-4E46-94A0-F574C9F3E64E}">
      <dgm:prSet/>
      <dgm:spPr/>
      <dgm:t>
        <a:bodyPr/>
        <a:lstStyle/>
        <a:p>
          <a:endParaRPr lang="en-US"/>
        </a:p>
      </dgm:t>
    </dgm:pt>
    <dgm:pt modelId="{6DF65B61-E4B3-49BF-8432-90BA2AA91BCA}">
      <dgm:prSet/>
      <dgm:spPr/>
      <dgm:t>
        <a:bodyPr/>
        <a:lstStyle/>
        <a:p>
          <a:pPr>
            <a:buFont typeface="+mj-lt"/>
            <a:buAutoNum type="arabicPeriod"/>
          </a:pPr>
          <a:r>
            <a:rPr lang="en-US" b="1" i="0" dirty="0"/>
            <a:t>Seek Feedback and Self-Reflection</a:t>
          </a:r>
          <a:r>
            <a:rPr lang="en-US" b="0" i="0" dirty="0"/>
            <a:t>: Request feedback from trusted individuals or mentors on your nonverbal communication to gain insights into areas for improvement. Engage in self-reflection to assess your nonverbal cues, identify any inconsistencies between your verbal and nonverbal communication, and work on aligning them effectively.</a:t>
          </a:r>
        </a:p>
      </dgm:t>
    </dgm:pt>
    <dgm:pt modelId="{57D6FBD8-F352-4624-990C-96FC68B9799A}" type="parTrans" cxnId="{4807F7C9-78A4-4BB1-A6AD-63B433E806F7}">
      <dgm:prSet/>
      <dgm:spPr/>
      <dgm:t>
        <a:bodyPr/>
        <a:lstStyle/>
        <a:p>
          <a:endParaRPr lang="en-US"/>
        </a:p>
      </dgm:t>
    </dgm:pt>
    <dgm:pt modelId="{14DD0C69-13F2-49CC-9E84-700F71EF17DE}" type="sibTrans" cxnId="{4807F7C9-78A4-4BB1-A6AD-63B433E806F7}">
      <dgm:prSet/>
      <dgm:spPr/>
      <dgm:t>
        <a:bodyPr/>
        <a:lstStyle/>
        <a:p>
          <a:endParaRPr lang="en-US"/>
        </a:p>
      </dgm:t>
    </dgm:pt>
    <dgm:pt modelId="{86B1C9C1-74E6-4FCB-95D0-950D66FB7303}" type="pres">
      <dgm:prSet presAssocID="{271CD075-FA74-440A-93C5-7FE918B2AF94}" presName="outerComposite" presStyleCnt="0">
        <dgm:presLayoutVars>
          <dgm:chMax val="5"/>
          <dgm:dir/>
          <dgm:resizeHandles val="exact"/>
        </dgm:presLayoutVars>
      </dgm:prSet>
      <dgm:spPr/>
    </dgm:pt>
    <dgm:pt modelId="{407ED8CC-93A9-447F-A576-9F65F0170076}" type="pres">
      <dgm:prSet presAssocID="{271CD075-FA74-440A-93C5-7FE918B2AF94}" presName="dummyMaxCanvas" presStyleCnt="0">
        <dgm:presLayoutVars/>
      </dgm:prSet>
      <dgm:spPr/>
    </dgm:pt>
    <dgm:pt modelId="{77A93C2A-AA99-4994-8419-586AE683CE74}" type="pres">
      <dgm:prSet presAssocID="{271CD075-FA74-440A-93C5-7FE918B2AF94}" presName="ThreeNodes_1" presStyleLbl="node1" presStyleIdx="0" presStyleCnt="3">
        <dgm:presLayoutVars>
          <dgm:bulletEnabled val="1"/>
        </dgm:presLayoutVars>
      </dgm:prSet>
      <dgm:spPr/>
    </dgm:pt>
    <dgm:pt modelId="{F217CE33-D14A-44C5-B0AD-0CC89A0E0557}" type="pres">
      <dgm:prSet presAssocID="{271CD075-FA74-440A-93C5-7FE918B2AF94}" presName="ThreeNodes_2" presStyleLbl="node1" presStyleIdx="1" presStyleCnt="3">
        <dgm:presLayoutVars>
          <dgm:bulletEnabled val="1"/>
        </dgm:presLayoutVars>
      </dgm:prSet>
      <dgm:spPr/>
    </dgm:pt>
    <dgm:pt modelId="{FEA1D3F0-70C0-4D50-BD3B-5F9245CC913F}" type="pres">
      <dgm:prSet presAssocID="{271CD075-FA74-440A-93C5-7FE918B2AF94}" presName="ThreeNodes_3" presStyleLbl="node1" presStyleIdx="2" presStyleCnt="3">
        <dgm:presLayoutVars>
          <dgm:bulletEnabled val="1"/>
        </dgm:presLayoutVars>
      </dgm:prSet>
      <dgm:spPr/>
    </dgm:pt>
    <dgm:pt modelId="{B0D220A8-9174-44B0-B3CC-96602AC56EBB}" type="pres">
      <dgm:prSet presAssocID="{271CD075-FA74-440A-93C5-7FE918B2AF94}" presName="ThreeConn_1-2" presStyleLbl="fgAccFollowNode1" presStyleIdx="0" presStyleCnt="2">
        <dgm:presLayoutVars>
          <dgm:bulletEnabled val="1"/>
        </dgm:presLayoutVars>
      </dgm:prSet>
      <dgm:spPr/>
    </dgm:pt>
    <dgm:pt modelId="{1AF02985-17F2-4C88-8507-63E8D47415D6}" type="pres">
      <dgm:prSet presAssocID="{271CD075-FA74-440A-93C5-7FE918B2AF94}" presName="ThreeConn_2-3" presStyleLbl="fgAccFollowNode1" presStyleIdx="1" presStyleCnt="2">
        <dgm:presLayoutVars>
          <dgm:bulletEnabled val="1"/>
        </dgm:presLayoutVars>
      </dgm:prSet>
      <dgm:spPr/>
    </dgm:pt>
    <dgm:pt modelId="{DA41969A-6960-4391-ACFE-926B53A184B7}" type="pres">
      <dgm:prSet presAssocID="{271CD075-FA74-440A-93C5-7FE918B2AF94}" presName="ThreeNodes_1_text" presStyleLbl="node1" presStyleIdx="2" presStyleCnt="3">
        <dgm:presLayoutVars>
          <dgm:bulletEnabled val="1"/>
        </dgm:presLayoutVars>
      </dgm:prSet>
      <dgm:spPr/>
    </dgm:pt>
    <dgm:pt modelId="{553947CF-0002-4CF6-9EA9-382B10E836B2}" type="pres">
      <dgm:prSet presAssocID="{271CD075-FA74-440A-93C5-7FE918B2AF94}" presName="ThreeNodes_2_text" presStyleLbl="node1" presStyleIdx="2" presStyleCnt="3">
        <dgm:presLayoutVars>
          <dgm:bulletEnabled val="1"/>
        </dgm:presLayoutVars>
      </dgm:prSet>
      <dgm:spPr/>
    </dgm:pt>
    <dgm:pt modelId="{1DAC0B19-8974-48B5-B319-F97242E364CC}" type="pres">
      <dgm:prSet presAssocID="{271CD075-FA74-440A-93C5-7FE918B2AF94}" presName="ThreeNodes_3_text" presStyleLbl="node1" presStyleIdx="2" presStyleCnt="3">
        <dgm:presLayoutVars>
          <dgm:bulletEnabled val="1"/>
        </dgm:presLayoutVars>
      </dgm:prSet>
      <dgm:spPr/>
    </dgm:pt>
  </dgm:ptLst>
  <dgm:cxnLst>
    <dgm:cxn modelId="{67197008-0854-446A-ACE7-450EC674856A}" type="presOf" srcId="{1F20E198-C3CC-4458-9145-4E2EDC6E1CB1}" destId="{B0D220A8-9174-44B0-B3CC-96602AC56EBB}" srcOrd="0" destOrd="0" presId="urn:microsoft.com/office/officeart/2005/8/layout/vProcess5"/>
    <dgm:cxn modelId="{BA613612-A35A-4D37-A6A4-DBD0EC963F35}" type="presOf" srcId="{4B43B44F-3108-4793-960C-39C763968781}" destId="{77A93C2A-AA99-4994-8419-586AE683CE74}" srcOrd="0" destOrd="0" presId="urn:microsoft.com/office/officeart/2005/8/layout/vProcess5"/>
    <dgm:cxn modelId="{D0F8B733-D2E1-410C-A9BC-759B9F29C846}" type="presOf" srcId="{6DF65B61-E4B3-49BF-8432-90BA2AA91BCA}" destId="{1DAC0B19-8974-48B5-B319-F97242E364CC}" srcOrd="1" destOrd="0" presId="urn:microsoft.com/office/officeart/2005/8/layout/vProcess5"/>
    <dgm:cxn modelId="{DC7E404F-5759-4E46-94A0-F574C9F3E64E}" srcId="{271CD075-FA74-440A-93C5-7FE918B2AF94}" destId="{FA9EBC25-ABEE-4AF8-AAAB-8C8848960D0F}" srcOrd="1" destOrd="0" parTransId="{2601F156-2A52-4C0D-9F01-ADFE82167C66}" sibTransId="{DEA47783-BB5B-4A45-9D39-33AB6814B32E}"/>
    <dgm:cxn modelId="{D7789789-4BEE-4332-90A5-1B90ACDD416C}" srcId="{271CD075-FA74-440A-93C5-7FE918B2AF94}" destId="{4B43B44F-3108-4793-960C-39C763968781}" srcOrd="0" destOrd="0" parTransId="{87A0DBB1-D352-49CE-9394-A1992C9DDEFE}" sibTransId="{1F20E198-C3CC-4458-9145-4E2EDC6E1CB1}"/>
    <dgm:cxn modelId="{0156249B-85DE-48BA-950B-3F49FF8F1371}" type="presOf" srcId="{4B43B44F-3108-4793-960C-39C763968781}" destId="{DA41969A-6960-4391-ACFE-926B53A184B7}" srcOrd="1" destOrd="0" presId="urn:microsoft.com/office/officeart/2005/8/layout/vProcess5"/>
    <dgm:cxn modelId="{E264579B-1079-43DC-92B5-49F78E68A8FA}" type="presOf" srcId="{271CD075-FA74-440A-93C5-7FE918B2AF94}" destId="{86B1C9C1-74E6-4FCB-95D0-950D66FB7303}" srcOrd="0" destOrd="0" presId="urn:microsoft.com/office/officeart/2005/8/layout/vProcess5"/>
    <dgm:cxn modelId="{4807F7C9-78A4-4BB1-A6AD-63B433E806F7}" srcId="{271CD075-FA74-440A-93C5-7FE918B2AF94}" destId="{6DF65B61-E4B3-49BF-8432-90BA2AA91BCA}" srcOrd="2" destOrd="0" parTransId="{57D6FBD8-F352-4624-990C-96FC68B9799A}" sibTransId="{14DD0C69-13F2-49CC-9E84-700F71EF17DE}"/>
    <dgm:cxn modelId="{8C7EE2D0-96C5-4AE3-9D10-B224872C501F}" type="presOf" srcId="{FA9EBC25-ABEE-4AF8-AAAB-8C8848960D0F}" destId="{553947CF-0002-4CF6-9EA9-382B10E836B2}" srcOrd="1" destOrd="0" presId="urn:microsoft.com/office/officeart/2005/8/layout/vProcess5"/>
    <dgm:cxn modelId="{443712D2-AEE9-4655-968C-5B770652E695}" type="presOf" srcId="{6DF65B61-E4B3-49BF-8432-90BA2AA91BCA}" destId="{FEA1D3F0-70C0-4D50-BD3B-5F9245CC913F}" srcOrd="0" destOrd="0" presId="urn:microsoft.com/office/officeart/2005/8/layout/vProcess5"/>
    <dgm:cxn modelId="{296BF2D8-53B0-430A-AE6B-FE9FE239C5C9}" type="presOf" srcId="{DEA47783-BB5B-4A45-9D39-33AB6814B32E}" destId="{1AF02985-17F2-4C88-8507-63E8D47415D6}" srcOrd="0" destOrd="0" presId="urn:microsoft.com/office/officeart/2005/8/layout/vProcess5"/>
    <dgm:cxn modelId="{96052DF9-53F3-4E84-BA8C-A68DB086182B}" type="presOf" srcId="{FA9EBC25-ABEE-4AF8-AAAB-8C8848960D0F}" destId="{F217CE33-D14A-44C5-B0AD-0CC89A0E0557}" srcOrd="0" destOrd="0" presId="urn:microsoft.com/office/officeart/2005/8/layout/vProcess5"/>
    <dgm:cxn modelId="{9368E33B-086F-4351-9C88-DF4858202600}" type="presParOf" srcId="{86B1C9C1-74E6-4FCB-95D0-950D66FB7303}" destId="{407ED8CC-93A9-447F-A576-9F65F0170076}" srcOrd="0" destOrd="0" presId="urn:microsoft.com/office/officeart/2005/8/layout/vProcess5"/>
    <dgm:cxn modelId="{D3F3F7D2-64FA-417A-9A82-940D97C72EBB}" type="presParOf" srcId="{86B1C9C1-74E6-4FCB-95D0-950D66FB7303}" destId="{77A93C2A-AA99-4994-8419-586AE683CE74}" srcOrd="1" destOrd="0" presId="urn:microsoft.com/office/officeart/2005/8/layout/vProcess5"/>
    <dgm:cxn modelId="{7D2BF6FC-0471-4F16-AAD5-5D85913F3DF0}" type="presParOf" srcId="{86B1C9C1-74E6-4FCB-95D0-950D66FB7303}" destId="{F217CE33-D14A-44C5-B0AD-0CC89A0E0557}" srcOrd="2" destOrd="0" presId="urn:microsoft.com/office/officeart/2005/8/layout/vProcess5"/>
    <dgm:cxn modelId="{0373D4A7-1DC5-4DA4-A5E5-743FEBBB75CB}" type="presParOf" srcId="{86B1C9C1-74E6-4FCB-95D0-950D66FB7303}" destId="{FEA1D3F0-70C0-4D50-BD3B-5F9245CC913F}" srcOrd="3" destOrd="0" presId="urn:microsoft.com/office/officeart/2005/8/layout/vProcess5"/>
    <dgm:cxn modelId="{1486A96B-5146-4394-AE0A-1D2A2CB0F1DE}" type="presParOf" srcId="{86B1C9C1-74E6-4FCB-95D0-950D66FB7303}" destId="{B0D220A8-9174-44B0-B3CC-96602AC56EBB}" srcOrd="4" destOrd="0" presId="urn:microsoft.com/office/officeart/2005/8/layout/vProcess5"/>
    <dgm:cxn modelId="{3D9BE26D-38A9-4506-A8B8-E4F4AA12BDAB}" type="presParOf" srcId="{86B1C9C1-74E6-4FCB-95D0-950D66FB7303}" destId="{1AF02985-17F2-4C88-8507-63E8D47415D6}" srcOrd="5" destOrd="0" presId="urn:microsoft.com/office/officeart/2005/8/layout/vProcess5"/>
    <dgm:cxn modelId="{385F1991-D068-4A06-A002-78AE7F92D734}" type="presParOf" srcId="{86B1C9C1-74E6-4FCB-95D0-950D66FB7303}" destId="{DA41969A-6960-4391-ACFE-926B53A184B7}" srcOrd="6" destOrd="0" presId="urn:microsoft.com/office/officeart/2005/8/layout/vProcess5"/>
    <dgm:cxn modelId="{BAD7CF08-EF76-48D3-B300-B625A6C34F7B}" type="presParOf" srcId="{86B1C9C1-74E6-4FCB-95D0-950D66FB7303}" destId="{553947CF-0002-4CF6-9EA9-382B10E836B2}" srcOrd="7" destOrd="0" presId="urn:microsoft.com/office/officeart/2005/8/layout/vProcess5"/>
    <dgm:cxn modelId="{8607F7AA-FA1B-44CF-84C7-4D32F8B9D296}" type="presParOf" srcId="{86B1C9C1-74E6-4FCB-95D0-950D66FB7303}" destId="{1DAC0B19-8974-48B5-B319-F97242E364CC}"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271CD075-FA74-440A-93C5-7FE918B2AF94}" type="doc">
      <dgm:prSet loTypeId="urn:microsoft.com/office/officeart/2009/3/layout/SubStepProcess" loCatId="process" qsTypeId="urn:microsoft.com/office/officeart/2005/8/quickstyle/3d1" qsCatId="3D" csTypeId="urn:microsoft.com/office/officeart/2005/8/colors/accent5_1" csCatId="accent5" phldr="1"/>
      <dgm:spPr/>
      <dgm:t>
        <a:bodyPr/>
        <a:lstStyle/>
        <a:p>
          <a:endParaRPr lang="en-US"/>
        </a:p>
      </dgm:t>
    </dgm:pt>
    <dgm:pt modelId="{4B43B44F-3108-4793-960C-39C763968781}">
      <dgm:prSet custT="1"/>
      <dgm:spPr/>
      <dgm:t>
        <a:bodyPr/>
        <a:lstStyle/>
        <a:p>
          <a:r>
            <a:rPr lang="en-US" sz="2000" b="0" i="0" dirty="0"/>
            <a:t>Clarity and Conciseness:</a:t>
          </a:r>
          <a:endParaRPr lang="en-US" sz="2000" dirty="0"/>
        </a:p>
      </dgm:t>
    </dgm:pt>
    <dgm:pt modelId="{87A0DBB1-D352-49CE-9394-A1992C9DDEFE}" type="parTrans" cxnId="{D7789789-4BEE-4332-90A5-1B90ACDD416C}">
      <dgm:prSet/>
      <dgm:spPr/>
      <dgm:t>
        <a:bodyPr/>
        <a:lstStyle/>
        <a:p>
          <a:endParaRPr lang="en-US" sz="2400"/>
        </a:p>
      </dgm:t>
    </dgm:pt>
    <dgm:pt modelId="{1F20E198-C3CC-4458-9145-4E2EDC6E1CB1}" type="sibTrans" cxnId="{D7789789-4BEE-4332-90A5-1B90ACDD416C}">
      <dgm:prSet custT="1"/>
      <dgm:spPr/>
      <dgm:t>
        <a:bodyPr/>
        <a:lstStyle/>
        <a:p>
          <a:endParaRPr lang="en-US" sz="2000"/>
        </a:p>
      </dgm:t>
    </dgm:pt>
    <dgm:pt modelId="{9D6D6D99-B8FA-4C64-8C9C-AEAC84A170FE}">
      <dgm:prSet custT="1"/>
      <dgm:spPr/>
      <dgm:t>
        <a:bodyPr/>
        <a:lstStyle/>
        <a:p>
          <a:pPr>
            <a:buFont typeface="Arial" panose="020B0604020202020204" pitchFamily="34" charset="0"/>
            <a:buChar char="•"/>
          </a:pPr>
          <a:r>
            <a:rPr lang="en-US" sz="1600" b="0" i="0" dirty="0"/>
            <a:t>Organize your thoughts before writing</a:t>
          </a:r>
        </a:p>
      </dgm:t>
    </dgm:pt>
    <dgm:pt modelId="{0E490FB6-0154-4E65-986F-DEC7489D3980}" type="parTrans" cxnId="{5FC959C3-9B93-41E9-9C7F-BAA4D5C038F1}">
      <dgm:prSet/>
      <dgm:spPr/>
      <dgm:t>
        <a:bodyPr/>
        <a:lstStyle/>
        <a:p>
          <a:endParaRPr lang="en-US" sz="2400"/>
        </a:p>
      </dgm:t>
    </dgm:pt>
    <dgm:pt modelId="{97BFE55D-A4C3-4B56-BC76-6BF6E5E11073}" type="sibTrans" cxnId="{5FC959C3-9B93-41E9-9C7F-BAA4D5C038F1}">
      <dgm:prSet/>
      <dgm:spPr/>
      <dgm:t>
        <a:bodyPr/>
        <a:lstStyle/>
        <a:p>
          <a:endParaRPr lang="en-US" sz="2400"/>
        </a:p>
      </dgm:t>
    </dgm:pt>
    <dgm:pt modelId="{38C1CD53-972D-4C43-9EF6-C5907D94E7B7}">
      <dgm:prSet custT="1"/>
      <dgm:spPr/>
      <dgm:t>
        <a:bodyPr/>
        <a:lstStyle/>
        <a:p>
          <a:pPr>
            <a:buFont typeface="Arial" panose="020B0604020202020204" pitchFamily="34" charset="0"/>
            <a:buChar char="•"/>
          </a:pPr>
          <a:r>
            <a:rPr lang="en-US" sz="1600" b="0" i="0" dirty="0"/>
            <a:t>Avoid jargon, technical terms, or complex language that may confuse the reader.</a:t>
          </a:r>
        </a:p>
      </dgm:t>
    </dgm:pt>
    <dgm:pt modelId="{DCD89C35-AD56-4177-81A5-0A9F69B2CCCB}" type="parTrans" cxnId="{C9AFE933-4742-41D8-B841-EA87AC814EB7}">
      <dgm:prSet/>
      <dgm:spPr/>
      <dgm:t>
        <a:bodyPr/>
        <a:lstStyle/>
        <a:p>
          <a:endParaRPr lang="en-US" sz="2400"/>
        </a:p>
      </dgm:t>
    </dgm:pt>
    <dgm:pt modelId="{24D8E18B-F567-465E-8B8E-0E827D9BDDD0}" type="sibTrans" cxnId="{C9AFE933-4742-41D8-B841-EA87AC814EB7}">
      <dgm:prSet/>
      <dgm:spPr/>
      <dgm:t>
        <a:bodyPr/>
        <a:lstStyle/>
        <a:p>
          <a:endParaRPr lang="en-US" sz="2400"/>
        </a:p>
      </dgm:t>
    </dgm:pt>
    <dgm:pt modelId="{F818BEF7-CF56-4899-8AC8-75F2EBC2F45B}">
      <dgm:prSet custT="1"/>
      <dgm:spPr/>
      <dgm:t>
        <a:bodyPr/>
        <a:lstStyle/>
        <a:p>
          <a:pPr>
            <a:buFont typeface="Arial" panose="020B0604020202020204" pitchFamily="34" charset="0"/>
            <a:buChar char="•"/>
          </a:pPr>
          <a:r>
            <a:rPr lang="en-US" sz="1600" b="0" i="0" dirty="0"/>
            <a:t>Break down complex ideas into digestible chunks and use bullet points or lists for clarity.</a:t>
          </a:r>
        </a:p>
      </dgm:t>
    </dgm:pt>
    <dgm:pt modelId="{B7E24853-A680-4E02-821D-724B1F4E2A87}" type="parTrans" cxnId="{6AF67979-2930-4ED8-B7DE-5E7C073BBC1F}">
      <dgm:prSet/>
      <dgm:spPr/>
      <dgm:t>
        <a:bodyPr/>
        <a:lstStyle/>
        <a:p>
          <a:endParaRPr lang="en-US" sz="2400"/>
        </a:p>
      </dgm:t>
    </dgm:pt>
    <dgm:pt modelId="{D0617310-2161-4AA1-8327-CA0EF6A68B03}" type="sibTrans" cxnId="{6AF67979-2930-4ED8-B7DE-5E7C073BBC1F}">
      <dgm:prSet/>
      <dgm:spPr/>
      <dgm:t>
        <a:bodyPr/>
        <a:lstStyle/>
        <a:p>
          <a:endParaRPr lang="en-US" sz="2400"/>
        </a:p>
      </dgm:t>
    </dgm:pt>
    <dgm:pt modelId="{AB37C878-6534-45FA-BFD5-49209C3050F4}">
      <dgm:prSet custT="1"/>
      <dgm:spPr/>
      <dgm:t>
        <a:bodyPr/>
        <a:lstStyle/>
        <a:p>
          <a:pPr>
            <a:buFont typeface="Arial" panose="020B0604020202020204" pitchFamily="34" charset="0"/>
            <a:buChar char="•"/>
          </a:pPr>
          <a:r>
            <a:rPr lang="en-US" sz="1600" b="0" i="0" dirty="0"/>
            <a:t>Be specific and provide relevant details to support your main points without unnecessary information.</a:t>
          </a:r>
        </a:p>
      </dgm:t>
    </dgm:pt>
    <dgm:pt modelId="{AD3F4AEE-AB28-44CA-821B-301A526993DF}" type="parTrans" cxnId="{CD675B22-6912-4759-B9E3-680BD188FF97}">
      <dgm:prSet/>
      <dgm:spPr/>
      <dgm:t>
        <a:bodyPr/>
        <a:lstStyle/>
        <a:p>
          <a:endParaRPr lang="en-US" sz="2400"/>
        </a:p>
      </dgm:t>
    </dgm:pt>
    <dgm:pt modelId="{79838EA8-E0CF-44A7-B43F-D4A9A8053C25}" type="sibTrans" cxnId="{CD675B22-6912-4759-B9E3-680BD188FF97}">
      <dgm:prSet/>
      <dgm:spPr/>
      <dgm:t>
        <a:bodyPr/>
        <a:lstStyle/>
        <a:p>
          <a:endParaRPr lang="en-US" sz="2400"/>
        </a:p>
      </dgm:t>
    </dgm:pt>
    <dgm:pt modelId="{E8DF4133-C269-4F50-83EC-4B9662BE2140}">
      <dgm:prSet custT="1"/>
      <dgm:spPr/>
      <dgm:t>
        <a:bodyPr/>
        <a:lstStyle/>
        <a:p>
          <a:pPr>
            <a:buFont typeface="Arial" panose="020B0604020202020204" pitchFamily="34" charset="0"/>
            <a:buChar char="•"/>
          </a:pPr>
          <a:r>
            <a:rPr lang="en-US" sz="1600" b="0" i="0" dirty="0"/>
            <a:t>Use simple and straightforward language</a:t>
          </a:r>
        </a:p>
      </dgm:t>
    </dgm:pt>
    <dgm:pt modelId="{86828D51-D5FF-42CC-8C38-AF24AC0C3368}" type="parTrans" cxnId="{6A6AAC8B-889F-47AC-A663-A544579A15CD}">
      <dgm:prSet/>
      <dgm:spPr/>
      <dgm:t>
        <a:bodyPr/>
        <a:lstStyle/>
        <a:p>
          <a:endParaRPr lang="en-US" sz="2400"/>
        </a:p>
      </dgm:t>
    </dgm:pt>
    <dgm:pt modelId="{852DB2D6-69A9-4991-8310-6A3227CCD04D}" type="sibTrans" cxnId="{6A6AAC8B-889F-47AC-A663-A544579A15CD}">
      <dgm:prSet/>
      <dgm:spPr/>
      <dgm:t>
        <a:bodyPr/>
        <a:lstStyle/>
        <a:p>
          <a:endParaRPr lang="en-US" sz="2400"/>
        </a:p>
      </dgm:t>
    </dgm:pt>
    <dgm:pt modelId="{BC12A8B9-4B6E-4695-82DC-C67784EBACE4}" type="pres">
      <dgm:prSet presAssocID="{271CD075-FA74-440A-93C5-7FE918B2AF94}" presName="Name0" presStyleCnt="0">
        <dgm:presLayoutVars>
          <dgm:chMax val="7"/>
          <dgm:dir/>
          <dgm:animOne val="branch"/>
        </dgm:presLayoutVars>
      </dgm:prSet>
      <dgm:spPr/>
    </dgm:pt>
    <dgm:pt modelId="{71D3E975-362E-4DB4-8C13-9403A1796A20}" type="pres">
      <dgm:prSet presAssocID="{4B43B44F-3108-4793-960C-39C763968781}" presName="parTx1" presStyleLbl="node1" presStyleIdx="0" presStyleCnt="1"/>
      <dgm:spPr/>
    </dgm:pt>
    <dgm:pt modelId="{704D6E64-D799-4EF2-8AA7-8764C04C0140}" type="pres">
      <dgm:prSet presAssocID="{4B43B44F-3108-4793-960C-39C763968781}" presName="spPre1" presStyleCnt="0"/>
      <dgm:spPr/>
    </dgm:pt>
    <dgm:pt modelId="{F8904A8A-D12A-4CDC-9939-E5EA61298D1E}" type="pres">
      <dgm:prSet presAssocID="{4B43B44F-3108-4793-960C-39C763968781}" presName="chLin1" presStyleCnt="0"/>
      <dgm:spPr/>
    </dgm:pt>
    <dgm:pt modelId="{2DCAFCB4-691B-4062-AE24-5123B983B4F4}" type="pres">
      <dgm:prSet presAssocID="{0E490FB6-0154-4E65-986F-DEC7489D3980}" presName="Name11" presStyleLbl="parChTrans1D1" presStyleIdx="0" presStyleCnt="10"/>
      <dgm:spPr/>
    </dgm:pt>
    <dgm:pt modelId="{99163819-1D2C-4D06-BE06-650532757369}" type="pres">
      <dgm:prSet presAssocID="{9D6D6D99-B8FA-4C64-8C9C-AEAC84A170FE}" presName="txAndLines1" presStyleCnt="0"/>
      <dgm:spPr/>
    </dgm:pt>
    <dgm:pt modelId="{4A4FE6F0-7D93-4F70-B31F-6486A2F7AB19}" type="pres">
      <dgm:prSet presAssocID="{9D6D6D99-B8FA-4C64-8C9C-AEAC84A170FE}" presName="anchor1" presStyleCnt="0"/>
      <dgm:spPr/>
    </dgm:pt>
    <dgm:pt modelId="{4AB4EB2C-78F5-43EC-A947-D4DD392E0316}" type="pres">
      <dgm:prSet presAssocID="{9D6D6D99-B8FA-4C64-8C9C-AEAC84A170FE}" presName="backup1" presStyleCnt="0"/>
      <dgm:spPr/>
    </dgm:pt>
    <dgm:pt modelId="{7757ED99-ADCA-411B-A7A2-0FEA6EA1BF96}" type="pres">
      <dgm:prSet presAssocID="{9D6D6D99-B8FA-4C64-8C9C-AEAC84A170FE}" presName="preLine1" presStyleLbl="parChTrans1D1" presStyleIdx="1" presStyleCnt="10"/>
      <dgm:spPr/>
    </dgm:pt>
    <dgm:pt modelId="{609E9755-EA98-4F1F-B6D6-2CECF94EE5A2}" type="pres">
      <dgm:prSet presAssocID="{9D6D6D99-B8FA-4C64-8C9C-AEAC84A170FE}" presName="desTx1" presStyleLbl="revTx" presStyleIdx="0" presStyleCnt="0">
        <dgm:presLayoutVars>
          <dgm:bulletEnabled val="1"/>
        </dgm:presLayoutVars>
      </dgm:prSet>
      <dgm:spPr/>
    </dgm:pt>
    <dgm:pt modelId="{8A373CA4-1D9A-4346-84E5-DBE714D813A1}" type="pres">
      <dgm:prSet presAssocID="{86828D51-D5FF-42CC-8C38-AF24AC0C3368}" presName="Name11" presStyleLbl="parChTrans1D1" presStyleIdx="2" presStyleCnt="10"/>
      <dgm:spPr/>
    </dgm:pt>
    <dgm:pt modelId="{B94EBDEE-C8FF-4F05-BAF8-532B5A1AFDC8}" type="pres">
      <dgm:prSet presAssocID="{E8DF4133-C269-4F50-83EC-4B9662BE2140}" presName="txAndLines1" presStyleCnt="0"/>
      <dgm:spPr/>
    </dgm:pt>
    <dgm:pt modelId="{12C29654-1B23-46DA-A8BB-421EFCCCC532}" type="pres">
      <dgm:prSet presAssocID="{E8DF4133-C269-4F50-83EC-4B9662BE2140}" presName="anchor1" presStyleCnt="0"/>
      <dgm:spPr/>
    </dgm:pt>
    <dgm:pt modelId="{549193A6-255A-4610-8791-1704455A2BEF}" type="pres">
      <dgm:prSet presAssocID="{E8DF4133-C269-4F50-83EC-4B9662BE2140}" presName="backup1" presStyleCnt="0"/>
      <dgm:spPr/>
    </dgm:pt>
    <dgm:pt modelId="{C4635DA5-752D-49FC-A83F-067104205455}" type="pres">
      <dgm:prSet presAssocID="{E8DF4133-C269-4F50-83EC-4B9662BE2140}" presName="preLine1" presStyleLbl="parChTrans1D1" presStyleIdx="3" presStyleCnt="10"/>
      <dgm:spPr/>
    </dgm:pt>
    <dgm:pt modelId="{51511CD8-BD17-4E30-BA4E-AD2ED787850E}" type="pres">
      <dgm:prSet presAssocID="{E8DF4133-C269-4F50-83EC-4B9662BE2140}" presName="desTx1" presStyleLbl="revTx" presStyleIdx="0" presStyleCnt="0">
        <dgm:presLayoutVars>
          <dgm:bulletEnabled val="1"/>
        </dgm:presLayoutVars>
      </dgm:prSet>
      <dgm:spPr/>
    </dgm:pt>
    <dgm:pt modelId="{367C7A2E-4A15-4132-9C10-D3A5C4835676}" type="pres">
      <dgm:prSet presAssocID="{DCD89C35-AD56-4177-81A5-0A9F69B2CCCB}" presName="Name11" presStyleLbl="parChTrans1D1" presStyleIdx="4" presStyleCnt="10"/>
      <dgm:spPr/>
    </dgm:pt>
    <dgm:pt modelId="{F26D1DA4-173F-4F33-BD2C-2C7B7CD1A776}" type="pres">
      <dgm:prSet presAssocID="{38C1CD53-972D-4C43-9EF6-C5907D94E7B7}" presName="txAndLines1" presStyleCnt="0"/>
      <dgm:spPr/>
    </dgm:pt>
    <dgm:pt modelId="{4C224575-9FD7-4D9D-8501-3CC648039F81}" type="pres">
      <dgm:prSet presAssocID="{38C1CD53-972D-4C43-9EF6-C5907D94E7B7}" presName="anchor1" presStyleCnt="0"/>
      <dgm:spPr/>
    </dgm:pt>
    <dgm:pt modelId="{0EB9B892-9408-4C02-8A8C-7CCE3EC2680F}" type="pres">
      <dgm:prSet presAssocID="{38C1CD53-972D-4C43-9EF6-C5907D94E7B7}" presName="backup1" presStyleCnt="0"/>
      <dgm:spPr/>
    </dgm:pt>
    <dgm:pt modelId="{FBEE11F1-3C60-4F71-AA30-A05E420A7D75}" type="pres">
      <dgm:prSet presAssocID="{38C1CD53-972D-4C43-9EF6-C5907D94E7B7}" presName="preLine1" presStyleLbl="parChTrans1D1" presStyleIdx="5" presStyleCnt="10"/>
      <dgm:spPr/>
    </dgm:pt>
    <dgm:pt modelId="{B9B6E7FD-DD60-4DCA-BBE9-2AB31FDABBE0}" type="pres">
      <dgm:prSet presAssocID="{38C1CD53-972D-4C43-9EF6-C5907D94E7B7}" presName="desTx1" presStyleLbl="revTx" presStyleIdx="0" presStyleCnt="0">
        <dgm:presLayoutVars>
          <dgm:bulletEnabled val="1"/>
        </dgm:presLayoutVars>
      </dgm:prSet>
      <dgm:spPr/>
    </dgm:pt>
    <dgm:pt modelId="{5D9A07FC-628F-4E0F-8C48-43C9EAEB7FE4}" type="pres">
      <dgm:prSet presAssocID="{B7E24853-A680-4E02-821D-724B1F4E2A87}" presName="Name11" presStyleLbl="parChTrans1D1" presStyleIdx="6" presStyleCnt="10"/>
      <dgm:spPr/>
    </dgm:pt>
    <dgm:pt modelId="{92B60524-B417-4AE7-82CD-E38AF3C66876}" type="pres">
      <dgm:prSet presAssocID="{F818BEF7-CF56-4899-8AC8-75F2EBC2F45B}" presName="txAndLines1" presStyleCnt="0"/>
      <dgm:spPr/>
    </dgm:pt>
    <dgm:pt modelId="{5560912E-E966-4D48-A0E8-2E0EFD93C00B}" type="pres">
      <dgm:prSet presAssocID="{F818BEF7-CF56-4899-8AC8-75F2EBC2F45B}" presName="anchor1" presStyleCnt="0"/>
      <dgm:spPr/>
    </dgm:pt>
    <dgm:pt modelId="{027DC036-C90B-4A66-9CD0-0E5031BBF259}" type="pres">
      <dgm:prSet presAssocID="{F818BEF7-CF56-4899-8AC8-75F2EBC2F45B}" presName="backup1" presStyleCnt="0"/>
      <dgm:spPr/>
    </dgm:pt>
    <dgm:pt modelId="{6DF58A74-4346-4161-8C94-D1C53D09C879}" type="pres">
      <dgm:prSet presAssocID="{F818BEF7-CF56-4899-8AC8-75F2EBC2F45B}" presName="preLine1" presStyleLbl="parChTrans1D1" presStyleIdx="7" presStyleCnt="10"/>
      <dgm:spPr/>
    </dgm:pt>
    <dgm:pt modelId="{36D441EF-C1A8-4464-9485-D85F5A827206}" type="pres">
      <dgm:prSet presAssocID="{F818BEF7-CF56-4899-8AC8-75F2EBC2F45B}" presName="desTx1" presStyleLbl="revTx" presStyleIdx="0" presStyleCnt="0">
        <dgm:presLayoutVars>
          <dgm:bulletEnabled val="1"/>
        </dgm:presLayoutVars>
      </dgm:prSet>
      <dgm:spPr/>
    </dgm:pt>
    <dgm:pt modelId="{EFA29FB9-1A6F-44AB-B65B-3B32FE512727}" type="pres">
      <dgm:prSet presAssocID="{AD3F4AEE-AB28-44CA-821B-301A526993DF}" presName="Name11" presStyleLbl="parChTrans1D1" presStyleIdx="8" presStyleCnt="10"/>
      <dgm:spPr/>
    </dgm:pt>
    <dgm:pt modelId="{93C8C75D-1BFF-45A2-9103-7FFE133F4564}" type="pres">
      <dgm:prSet presAssocID="{AB37C878-6534-45FA-BFD5-49209C3050F4}" presName="txAndLines1" presStyleCnt="0"/>
      <dgm:spPr/>
    </dgm:pt>
    <dgm:pt modelId="{F38F8562-8A58-4502-A2CF-39F2EC16D9BF}" type="pres">
      <dgm:prSet presAssocID="{AB37C878-6534-45FA-BFD5-49209C3050F4}" presName="anchor1" presStyleCnt="0"/>
      <dgm:spPr/>
    </dgm:pt>
    <dgm:pt modelId="{02E01F2D-4673-4E3F-9C44-FB474B2D8880}" type="pres">
      <dgm:prSet presAssocID="{AB37C878-6534-45FA-BFD5-49209C3050F4}" presName="backup1" presStyleCnt="0"/>
      <dgm:spPr/>
    </dgm:pt>
    <dgm:pt modelId="{C5FF95F5-A940-4423-B7F9-221D4901270F}" type="pres">
      <dgm:prSet presAssocID="{AB37C878-6534-45FA-BFD5-49209C3050F4}" presName="preLine1" presStyleLbl="parChTrans1D1" presStyleIdx="9" presStyleCnt="10"/>
      <dgm:spPr/>
    </dgm:pt>
    <dgm:pt modelId="{5DC6B969-9E57-44EC-8395-3D0E38C44BE2}" type="pres">
      <dgm:prSet presAssocID="{AB37C878-6534-45FA-BFD5-49209C3050F4}" presName="desTx1" presStyleLbl="revTx" presStyleIdx="0" presStyleCnt="0">
        <dgm:presLayoutVars>
          <dgm:bulletEnabled val="1"/>
        </dgm:presLayoutVars>
      </dgm:prSet>
      <dgm:spPr/>
    </dgm:pt>
  </dgm:ptLst>
  <dgm:cxnLst>
    <dgm:cxn modelId="{E56CF804-8642-4028-A0EA-659048E4C600}" type="presOf" srcId="{4B43B44F-3108-4793-960C-39C763968781}" destId="{71D3E975-362E-4DB4-8C13-9403A1796A20}" srcOrd="0" destOrd="0" presId="urn:microsoft.com/office/officeart/2009/3/layout/SubStepProcess"/>
    <dgm:cxn modelId="{A89BA90B-6D1B-4219-804E-DFCFA9A2A64B}" type="presOf" srcId="{AB37C878-6534-45FA-BFD5-49209C3050F4}" destId="{5DC6B969-9E57-44EC-8395-3D0E38C44BE2}" srcOrd="0" destOrd="0" presId="urn:microsoft.com/office/officeart/2009/3/layout/SubStepProcess"/>
    <dgm:cxn modelId="{CD675B22-6912-4759-B9E3-680BD188FF97}" srcId="{4B43B44F-3108-4793-960C-39C763968781}" destId="{AB37C878-6534-45FA-BFD5-49209C3050F4}" srcOrd="4" destOrd="0" parTransId="{AD3F4AEE-AB28-44CA-821B-301A526993DF}" sibTransId="{79838EA8-E0CF-44A7-B43F-D4A9A8053C25}"/>
    <dgm:cxn modelId="{0C67582A-2403-4EAD-AB64-1D98C6D01911}" type="presOf" srcId="{E8DF4133-C269-4F50-83EC-4B9662BE2140}" destId="{51511CD8-BD17-4E30-BA4E-AD2ED787850E}" srcOrd="0" destOrd="0" presId="urn:microsoft.com/office/officeart/2009/3/layout/SubStepProcess"/>
    <dgm:cxn modelId="{C9AFE933-4742-41D8-B841-EA87AC814EB7}" srcId="{4B43B44F-3108-4793-960C-39C763968781}" destId="{38C1CD53-972D-4C43-9EF6-C5907D94E7B7}" srcOrd="2" destOrd="0" parTransId="{DCD89C35-AD56-4177-81A5-0A9F69B2CCCB}" sibTransId="{24D8E18B-F567-465E-8B8E-0E827D9BDDD0}"/>
    <dgm:cxn modelId="{D5B24734-AA5F-4CA0-8BAC-FD70E0F5867B}" type="presOf" srcId="{271CD075-FA74-440A-93C5-7FE918B2AF94}" destId="{BC12A8B9-4B6E-4695-82DC-C67784EBACE4}" srcOrd="0" destOrd="0" presId="urn:microsoft.com/office/officeart/2009/3/layout/SubStepProcess"/>
    <dgm:cxn modelId="{1571FC4A-31CE-495D-8298-4CCA63E83D27}" type="presOf" srcId="{38C1CD53-972D-4C43-9EF6-C5907D94E7B7}" destId="{B9B6E7FD-DD60-4DCA-BBE9-2AB31FDABBE0}" srcOrd="0" destOrd="0" presId="urn:microsoft.com/office/officeart/2009/3/layout/SubStepProcess"/>
    <dgm:cxn modelId="{E8156170-EEB0-41D4-A90B-3ADD6707F157}" type="presOf" srcId="{F818BEF7-CF56-4899-8AC8-75F2EBC2F45B}" destId="{36D441EF-C1A8-4464-9485-D85F5A827206}" srcOrd="0" destOrd="0" presId="urn:microsoft.com/office/officeart/2009/3/layout/SubStepProcess"/>
    <dgm:cxn modelId="{6AF67979-2930-4ED8-B7DE-5E7C073BBC1F}" srcId="{4B43B44F-3108-4793-960C-39C763968781}" destId="{F818BEF7-CF56-4899-8AC8-75F2EBC2F45B}" srcOrd="3" destOrd="0" parTransId="{B7E24853-A680-4E02-821D-724B1F4E2A87}" sibTransId="{D0617310-2161-4AA1-8327-CA0EF6A68B03}"/>
    <dgm:cxn modelId="{D7789789-4BEE-4332-90A5-1B90ACDD416C}" srcId="{271CD075-FA74-440A-93C5-7FE918B2AF94}" destId="{4B43B44F-3108-4793-960C-39C763968781}" srcOrd="0" destOrd="0" parTransId="{87A0DBB1-D352-49CE-9394-A1992C9DDEFE}" sibTransId="{1F20E198-C3CC-4458-9145-4E2EDC6E1CB1}"/>
    <dgm:cxn modelId="{6A6AAC8B-889F-47AC-A663-A544579A15CD}" srcId="{4B43B44F-3108-4793-960C-39C763968781}" destId="{E8DF4133-C269-4F50-83EC-4B9662BE2140}" srcOrd="1" destOrd="0" parTransId="{86828D51-D5FF-42CC-8C38-AF24AC0C3368}" sibTransId="{852DB2D6-69A9-4991-8310-6A3227CCD04D}"/>
    <dgm:cxn modelId="{5FC959C3-9B93-41E9-9C7F-BAA4D5C038F1}" srcId="{4B43B44F-3108-4793-960C-39C763968781}" destId="{9D6D6D99-B8FA-4C64-8C9C-AEAC84A170FE}" srcOrd="0" destOrd="0" parTransId="{0E490FB6-0154-4E65-986F-DEC7489D3980}" sibTransId="{97BFE55D-A4C3-4B56-BC76-6BF6E5E11073}"/>
    <dgm:cxn modelId="{3C6478E4-66FB-46B5-B8EC-87AEF9CF0C0E}" type="presOf" srcId="{9D6D6D99-B8FA-4C64-8C9C-AEAC84A170FE}" destId="{609E9755-EA98-4F1F-B6D6-2CECF94EE5A2}" srcOrd="0" destOrd="0" presId="urn:microsoft.com/office/officeart/2009/3/layout/SubStepProcess"/>
    <dgm:cxn modelId="{3F31BBF7-B8D9-4A5B-B1F9-73E0102F0E0C}" type="presParOf" srcId="{BC12A8B9-4B6E-4695-82DC-C67784EBACE4}" destId="{71D3E975-362E-4DB4-8C13-9403A1796A20}" srcOrd="0" destOrd="0" presId="urn:microsoft.com/office/officeart/2009/3/layout/SubStepProcess"/>
    <dgm:cxn modelId="{D0CC1D10-7779-4966-8BA0-CA8DF4C6F06F}" type="presParOf" srcId="{BC12A8B9-4B6E-4695-82DC-C67784EBACE4}" destId="{704D6E64-D799-4EF2-8AA7-8764C04C0140}" srcOrd="1" destOrd="0" presId="urn:microsoft.com/office/officeart/2009/3/layout/SubStepProcess"/>
    <dgm:cxn modelId="{0B139B40-4440-4BE7-8B5D-666C22DAFCF6}" type="presParOf" srcId="{BC12A8B9-4B6E-4695-82DC-C67784EBACE4}" destId="{F8904A8A-D12A-4CDC-9939-E5EA61298D1E}" srcOrd="2" destOrd="0" presId="urn:microsoft.com/office/officeart/2009/3/layout/SubStepProcess"/>
    <dgm:cxn modelId="{CEA33BE6-1DB7-445B-AB3B-6954CD163446}" type="presParOf" srcId="{F8904A8A-D12A-4CDC-9939-E5EA61298D1E}" destId="{2DCAFCB4-691B-4062-AE24-5123B983B4F4}" srcOrd="0" destOrd="0" presId="urn:microsoft.com/office/officeart/2009/3/layout/SubStepProcess"/>
    <dgm:cxn modelId="{DA5C05DC-6F29-4D9B-8155-96E1B0C24887}" type="presParOf" srcId="{F8904A8A-D12A-4CDC-9939-E5EA61298D1E}" destId="{99163819-1D2C-4D06-BE06-650532757369}" srcOrd="1" destOrd="0" presId="urn:microsoft.com/office/officeart/2009/3/layout/SubStepProcess"/>
    <dgm:cxn modelId="{91C629C8-5960-4416-AABA-E466A34C0119}" type="presParOf" srcId="{99163819-1D2C-4D06-BE06-650532757369}" destId="{4A4FE6F0-7D93-4F70-B31F-6486A2F7AB19}" srcOrd="0" destOrd="0" presId="urn:microsoft.com/office/officeart/2009/3/layout/SubStepProcess"/>
    <dgm:cxn modelId="{3DA80ACC-E9E5-42C8-B70F-19BEEBFA6AAE}" type="presParOf" srcId="{99163819-1D2C-4D06-BE06-650532757369}" destId="{4AB4EB2C-78F5-43EC-A947-D4DD392E0316}" srcOrd="1" destOrd="0" presId="urn:microsoft.com/office/officeart/2009/3/layout/SubStepProcess"/>
    <dgm:cxn modelId="{80C6BC7C-4164-4714-A2AA-34F58D485A1F}" type="presParOf" srcId="{99163819-1D2C-4D06-BE06-650532757369}" destId="{7757ED99-ADCA-411B-A7A2-0FEA6EA1BF96}" srcOrd="2" destOrd="0" presId="urn:microsoft.com/office/officeart/2009/3/layout/SubStepProcess"/>
    <dgm:cxn modelId="{58F59EDF-5939-4353-81FF-64347AB02E2D}" type="presParOf" srcId="{99163819-1D2C-4D06-BE06-650532757369}" destId="{609E9755-EA98-4F1F-B6D6-2CECF94EE5A2}" srcOrd="3" destOrd="0" presId="urn:microsoft.com/office/officeart/2009/3/layout/SubStepProcess"/>
    <dgm:cxn modelId="{BA056B68-1B2C-4756-8100-2BE0FAA73DEC}" type="presParOf" srcId="{F8904A8A-D12A-4CDC-9939-E5EA61298D1E}" destId="{8A373CA4-1D9A-4346-84E5-DBE714D813A1}" srcOrd="2" destOrd="0" presId="urn:microsoft.com/office/officeart/2009/3/layout/SubStepProcess"/>
    <dgm:cxn modelId="{D10F6CAC-8777-41D0-A5B2-4741BDBDB2B1}" type="presParOf" srcId="{F8904A8A-D12A-4CDC-9939-E5EA61298D1E}" destId="{B94EBDEE-C8FF-4F05-BAF8-532B5A1AFDC8}" srcOrd="3" destOrd="0" presId="urn:microsoft.com/office/officeart/2009/3/layout/SubStepProcess"/>
    <dgm:cxn modelId="{C06B55BD-5985-4C97-84BA-A45FAF38D8DB}" type="presParOf" srcId="{B94EBDEE-C8FF-4F05-BAF8-532B5A1AFDC8}" destId="{12C29654-1B23-46DA-A8BB-421EFCCCC532}" srcOrd="0" destOrd="0" presId="urn:microsoft.com/office/officeart/2009/3/layout/SubStepProcess"/>
    <dgm:cxn modelId="{5879E200-4F9D-4604-AD36-083DF3179306}" type="presParOf" srcId="{B94EBDEE-C8FF-4F05-BAF8-532B5A1AFDC8}" destId="{549193A6-255A-4610-8791-1704455A2BEF}" srcOrd="1" destOrd="0" presId="urn:microsoft.com/office/officeart/2009/3/layout/SubStepProcess"/>
    <dgm:cxn modelId="{A8CA8E5D-74A2-4250-8ED0-F5135EE10732}" type="presParOf" srcId="{B94EBDEE-C8FF-4F05-BAF8-532B5A1AFDC8}" destId="{C4635DA5-752D-49FC-A83F-067104205455}" srcOrd="2" destOrd="0" presId="urn:microsoft.com/office/officeart/2009/3/layout/SubStepProcess"/>
    <dgm:cxn modelId="{FA919AA1-A7C7-4737-B9C5-22CEA3004703}" type="presParOf" srcId="{B94EBDEE-C8FF-4F05-BAF8-532B5A1AFDC8}" destId="{51511CD8-BD17-4E30-BA4E-AD2ED787850E}" srcOrd="3" destOrd="0" presId="urn:microsoft.com/office/officeart/2009/3/layout/SubStepProcess"/>
    <dgm:cxn modelId="{6463E7D0-2D97-41E9-9F3E-592829E6FF3B}" type="presParOf" srcId="{F8904A8A-D12A-4CDC-9939-E5EA61298D1E}" destId="{367C7A2E-4A15-4132-9C10-D3A5C4835676}" srcOrd="4" destOrd="0" presId="urn:microsoft.com/office/officeart/2009/3/layout/SubStepProcess"/>
    <dgm:cxn modelId="{6F622905-150D-4A5D-933D-7D0C4C5B6FE0}" type="presParOf" srcId="{F8904A8A-D12A-4CDC-9939-E5EA61298D1E}" destId="{F26D1DA4-173F-4F33-BD2C-2C7B7CD1A776}" srcOrd="5" destOrd="0" presId="urn:microsoft.com/office/officeart/2009/3/layout/SubStepProcess"/>
    <dgm:cxn modelId="{902DBEBE-9A41-4E3C-A804-6C920DC2DDD6}" type="presParOf" srcId="{F26D1DA4-173F-4F33-BD2C-2C7B7CD1A776}" destId="{4C224575-9FD7-4D9D-8501-3CC648039F81}" srcOrd="0" destOrd="0" presId="urn:microsoft.com/office/officeart/2009/3/layout/SubStepProcess"/>
    <dgm:cxn modelId="{12774F40-A883-45EF-ABE6-1008B747544D}" type="presParOf" srcId="{F26D1DA4-173F-4F33-BD2C-2C7B7CD1A776}" destId="{0EB9B892-9408-4C02-8A8C-7CCE3EC2680F}" srcOrd="1" destOrd="0" presId="urn:microsoft.com/office/officeart/2009/3/layout/SubStepProcess"/>
    <dgm:cxn modelId="{CF540D21-D165-49AA-84AB-5ADAFE77E7AA}" type="presParOf" srcId="{F26D1DA4-173F-4F33-BD2C-2C7B7CD1A776}" destId="{FBEE11F1-3C60-4F71-AA30-A05E420A7D75}" srcOrd="2" destOrd="0" presId="urn:microsoft.com/office/officeart/2009/3/layout/SubStepProcess"/>
    <dgm:cxn modelId="{73622DD0-7248-490E-81E3-EFE95D25571D}" type="presParOf" srcId="{F26D1DA4-173F-4F33-BD2C-2C7B7CD1A776}" destId="{B9B6E7FD-DD60-4DCA-BBE9-2AB31FDABBE0}" srcOrd="3" destOrd="0" presId="urn:microsoft.com/office/officeart/2009/3/layout/SubStepProcess"/>
    <dgm:cxn modelId="{352E6AF3-32F5-403E-A4DB-41BB8127086A}" type="presParOf" srcId="{F8904A8A-D12A-4CDC-9939-E5EA61298D1E}" destId="{5D9A07FC-628F-4E0F-8C48-43C9EAEB7FE4}" srcOrd="6" destOrd="0" presId="urn:microsoft.com/office/officeart/2009/3/layout/SubStepProcess"/>
    <dgm:cxn modelId="{16D3EC4E-A6EC-403F-9F31-7A62909E61A0}" type="presParOf" srcId="{F8904A8A-D12A-4CDC-9939-E5EA61298D1E}" destId="{92B60524-B417-4AE7-82CD-E38AF3C66876}" srcOrd="7" destOrd="0" presId="urn:microsoft.com/office/officeart/2009/3/layout/SubStepProcess"/>
    <dgm:cxn modelId="{A7FB2F7F-6CA0-4F5C-A13E-E6B64A5102BA}" type="presParOf" srcId="{92B60524-B417-4AE7-82CD-E38AF3C66876}" destId="{5560912E-E966-4D48-A0E8-2E0EFD93C00B}" srcOrd="0" destOrd="0" presId="urn:microsoft.com/office/officeart/2009/3/layout/SubStepProcess"/>
    <dgm:cxn modelId="{A3BF0C8D-0484-4589-9832-5D39EB287A9A}" type="presParOf" srcId="{92B60524-B417-4AE7-82CD-E38AF3C66876}" destId="{027DC036-C90B-4A66-9CD0-0E5031BBF259}" srcOrd="1" destOrd="0" presId="urn:microsoft.com/office/officeart/2009/3/layout/SubStepProcess"/>
    <dgm:cxn modelId="{B03EE7BE-49FF-444D-A64D-4C5724525546}" type="presParOf" srcId="{92B60524-B417-4AE7-82CD-E38AF3C66876}" destId="{6DF58A74-4346-4161-8C94-D1C53D09C879}" srcOrd="2" destOrd="0" presId="urn:microsoft.com/office/officeart/2009/3/layout/SubStepProcess"/>
    <dgm:cxn modelId="{93FE14F4-9DA7-4CD7-8C54-BCCA5D900945}" type="presParOf" srcId="{92B60524-B417-4AE7-82CD-E38AF3C66876}" destId="{36D441EF-C1A8-4464-9485-D85F5A827206}" srcOrd="3" destOrd="0" presId="urn:microsoft.com/office/officeart/2009/3/layout/SubStepProcess"/>
    <dgm:cxn modelId="{FAF7F988-23E3-4D93-AE15-E88C6D87A7C3}" type="presParOf" srcId="{F8904A8A-D12A-4CDC-9939-E5EA61298D1E}" destId="{EFA29FB9-1A6F-44AB-B65B-3B32FE512727}" srcOrd="8" destOrd="0" presId="urn:microsoft.com/office/officeart/2009/3/layout/SubStepProcess"/>
    <dgm:cxn modelId="{BDAC900A-D9BE-4724-864B-2D23B11B9842}" type="presParOf" srcId="{F8904A8A-D12A-4CDC-9939-E5EA61298D1E}" destId="{93C8C75D-1BFF-45A2-9103-7FFE133F4564}" srcOrd="9" destOrd="0" presId="urn:microsoft.com/office/officeart/2009/3/layout/SubStepProcess"/>
    <dgm:cxn modelId="{73AB1665-1B05-4B8D-9D0E-E84E33AC669B}" type="presParOf" srcId="{93C8C75D-1BFF-45A2-9103-7FFE133F4564}" destId="{F38F8562-8A58-4502-A2CF-39F2EC16D9BF}" srcOrd="0" destOrd="0" presId="urn:microsoft.com/office/officeart/2009/3/layout/SubStepProcess"/>
    <dgm:cxn modelId="{8307162C-C7C0-427A-802D-65B6BCA69236}" type="presParOf" srcId="{93C8C75D-1BFF-45A2-9103-7FFE133F4564}" destId="{02E01F2D-4673-4E3F-9C44-FB474B2D8880}" srcOrd="1" destOrd="0" presId="urn:microsoft.com/office/officeart/2009/3/layout/SubStepProcess"/>
    <dgm:cxn modelId="{F33A1386-96B1-4B15-8934-314C8AEFDAB5}" type="presParOf" srcId="{93C8C75D-1BFF-45A2-9103-7FFE133F4564}" destId="{C5FF95F5-A940-4423-B7F9-221D4901270F}" srcOrd="2" destOrd="0" presId="urn:microsoft.com/office/officeart/2009/3/layout/SubStepProcess"/>
    <dgm:cxn modelId="{20FD778C-A184-4337-B479-762EF82F78A0}" type="presParOf" srcId="{93C8C75D-1BFF-45A2-9103-7FFE133F4564}" destId="{5DC6B969-9E57-44EC-8395-3D0E38C44BE2}" srcOrd="3" destOrd="0" presId="urn:microsoft.com/office/officeart/2009/3/layout/SubSte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271CD075-FA74-440A-93C5-7FE918B2AF94}" type="doc">
      <dgm:prSet loTypeId="urn:microsoft.com/office/officeart/2009/3/layout/SubStepProcess" loCatId="process" qsTypeId="urn:microsoft.com/office/officeart/2005/8/quickstyle/3d1" qsCatId="3D" csTypeId="urn:microsoft.com/office/officeart/2005/8/colors/accent5_1" csCatId="accent5" phldr="1"/>
      <dgm:spPr/>
      <dgm:t>
        <a:bodyPr/>
        <a:lstStyle/>
        <a:p>
          <a:endParaRPr lang="en-US"/>
        </a:p>
      </dgm:t>
    </dgm:pt>
    <dgm:pt modelId="{4B43B44F-3108-4793-960C-39C763968781}">
      <dgm:prSet custT="1"/>
      <dgm:spPr/>
      <dgm:t>
        <a:bodyPr/>
        <a:lstStyle/>
        <a:p>
          <a:r>
            <a:rPr lang="en-US" sz="2000" b="0" i="0"/>
            <a:t>Proofreading and Editing:</a:t>
          </a:r>
          <a:endParaRPr lang="en-US" sz="2000" dirty="0"/>
        </a:p>
      </dgm:t>
    </dgm:pt>
    <dgm:pt modelId="{87A0DBB1-D352-49CE-9394-A1992C9DDEFE}" type="parTrans" cxnId="{D7789789-4BEE-4332-90A5-1B90ACDD416C}">
      <dgm:prSet/>
      <dgm:spPr/>
      <dgm:t>
        <a:bodyPr/>
        <a:lstStyle/>
        <a:p>
          <a:endParaRPr lang="en-US" sz="2400"/>
        </a:p>
      </dgm:t>
    </dgm:pt>
    <dgm:pt modelId="{1F20E198-C3CC-4458-9145-4E2EDC6E1CB1}" type="sibTrans" cxnId="{D7789789-4BEE-4332-90A5-1B90ACDD416C}">
      <dgm:prSet custT="1"/>
      <dgm:spPr/>
      <dgm:t>
        <a:bodyPr/>
        <a:lstStyle/>
        <a:p>
          <a:endParaRPr lang="en-US" sz="2000"/>
        </a:p>
      </dgm:t>
    </dgm:pt>
    <dgm:pt modelId="{9A355315-8ACC-440E-8BF2-A36C3DC8F215}">
      <dgm:prSet/>
      <dgm:spPr/>
      <dgm:t>
        <a:bodyPr/>
        <a:lstStyle/>
        <a:p>
          <a:pPr>
            <a:buFont typeface="Arial" panose="020B0604020202020204" pitchFamily="34" charset="0"/>
            <a:buChar char="•"/>
          </a:pPr>
          <a:r>
            <a:rPr lang="en-US" b="0" i="0" dirty="0"/>
            <a:t>Review your written content for spelling, grammar, punctuation, and formatting errors.</a:t>
          </a:r>
        </a:p>
      </dgm:t>
    </dgm:pt>
    <dgm:pt modelId="{BB7F6A9D-9F97-40A9-A6F2-071A91C43D0E}" type="parTrans" cxnId="{8B0240C4-7D3F-4B96-BF2C-577EAE3693B9}">
      <dgm:prSet/>
      <dgm:spPr/>
      <dgm:t>
        <a:bodyPr/>
        <a:lstStyle/>
        <a:p>
          <a:endParaRPr lang="en-US"/>
        </a:p>
      </dgm:t>
    </dgm:pt>
    <dgm:pt modelId="{B38EA6DC-B9D1-41E1-A5ED-C0DDD92FDE31}" type="sibTrans" cxnId="{8B0240C4-7D3F-4B96-BF2C-577EAE3693B9}">
      <dgm:prSet/>
      <dgm:spPr/>
      <dgm:t>
        <a:bodyPr/>
        <a:lstStyle/>
        <a:p>
          <a:endParaRPr lang="en-US"/>
        </a:p>
      </dgm:t>
    </dgm:pt>
    <dgm:pt modelId="{A1C7FA35-1259-45E6-B648-72375A2C1DD8}">
      <dgm:prSet/>
      <dgm:spPr/>
      <dgm:t>
        <a:bodyPr/>
        <a:lstStyle/>
        <a:p>
          <a:pPr>
            <a:buFont typeface="Arial" panose="020B0604020202020204" pitchFamily="34" charset="0"/>
            <a:buChar char="•"/>
          </a:pPr>
          <a:r>
            <a:rPr lang="en-US" b="0" i="0" dirty="0"/>
            <a:t>Check for consistency in style, tone, and language throughout the document.</a:t>
          </a:r>
        </a:p>
      </dgm:t>
    </dgm:pt>
    <dgm:pt modelId="{C6748653-54D1-465E-965B-AF2FE0173C6F}" type="parTrans" cxnId="{E144FEF8-DA10-406F-A728-E44C90605E12}">
      <dgm:prSet/>
      <dgm:spPr/>
      <dgm:t>
        <a:bodyPr/>
        <a:lstStyle/>
        <a:p>
          <a:endParaRPr lang="en-US"/>
        </a:p>
      </dgm:t>
    </dgm:pt>
    <dgm:pt modelId="{4B0ED9EF-C634-433F-A63E-ED05AAF1E66B}" type="sibTrans" cxnId="{E144FEF8-DA10-406F-A728-E44C90605E12}">
      <dgm:prSet/>
      <dgm:spPr/>
      <dgm:t>
        <a:bodyPr/>
        <a:lstStyle/>
        <a:p>
          <a:endParaRPr lang="en-US"/>
        </a:p>
      </dgm:t>
    </dgm:pt>
    <dgm:pt modelId="{A007000B-9626-4B9C-B47C-0DA11A6EA342}">
      <dgm:prSet/>
      <dgm:spPr/>
      <dgm:t>
        <a:bodyPr/>
        <a:lstStyle/>
        <a:p>
          <a:pPr>
            <a:buFont typeface="Arial" panose="020B0604020202020204" pitchFamily="34" charset="0"/>
            <a:buChar char="•"/>
          </a:pPr>
          <a:r>
            <a:rPr lang="en-US" b="0" i="0" dirty="0"/>
            <a:t>Edit for clarity, coherence, and flow by restructuring sentences or paragraphs if needed.</a:t>
          </a:r>
        </a:p>
      </dgm:t>
    </dgm:pt>
    <dgm:pt modelId="{82183B17-7880-4919-9A00-51F6239A8261}" type="parTrans" cxnId="{DA43D537-C270-47C7-8D46-7890A25A68C6}">
      <dgm:prSet/>
      <dgm:spPr/>
      <dgm:t>
        <a:bodyPr/>
        <a:lstStyle/>
        <a:p>
          <a:endParaRPr lang="en-US"/>
        </a:p>
      </dgm:t>
    </dgm:pt>
    <dgm:pt modelId="{001D78AF-7691-4344-8605-40E5BCA90407}" type="sibTrans" cxnId="{DA43D537-C270-47C7-8D46-7890A25A68C6}">
      <dgm:prSet/>
      <dgm:spPr/>
      <dgm:t>
        <a:bodyPr/>
        <a:lstStyle/>
        <a:p>
          <a:endParaRPr lang="en-US"/>
        </a:p>
      </dgm:t>
    </dgm:pt>
    <dgm:pt modelId="{1C69B0D0-41D5-45FE-9001-7BD0B9AB89CF}">
      <dgm:prSet/>
      <dgm:spPr/>
      <dgm:t>
        <a:bodyPr/>
        <a:lstStyle/>
        <a:p>
          <a:pPr>
            <a:buFont typeface="Arial" panose="020B0604020202020204" pitchFamily="34" charset="0"/>
            <a:buChar char="•"/>
          </a:pPr>
          <a:r>
            <a:rPr lang="en-US" b="0" i="0" dirty="0"/>
            <a:t>Use editing tools or ask a colleague to review your work for feedback and suggestions.</a:t>
          </a:r>
        </a:p>
      </dgm:t>
    </dgm:pt>
    <dgm:pt modelId="{CA445B5F-1A69-4866-BCE9-304EEA25C695}" type="parTrans" cxnId="{A3E171E5-0110-4FFB-A0BF-64B16BF8322E}">
      <dgm:prSet/>
      <dgm:spPr/>
      <dgm:t>
        <a:bodyPr/>
        <a:lstStyle/>
        <a:p>
          <a:endParaRPr lang="en-US"/>
        </a:p>
      </dgm:t>
    </dgm:pt>
    <dgm:pt modelId="{8EA54530-FB4F-454A-ABB7-1B23F1072CB6}" type="sibTrans" cxnId="{A3E171E5-0110-4FFB-A0BF-64B16BF8322E}">
      <dgm:prSet/>
      <dgm:spPr/>
      <dgm:t>
        <a:bodyPr/>
        <a:lstStyle/>
        <a:p>
          <a:endParaRPr lang="en-US"/>
        </a:p>
      </dgm:t>
    </dgm:pt>
    <dgm:pt modelId="{5F0402CF-8E26-41F0-B831-4272C94E8630}">
      <dgm:prSet/>
      <dgm:spPr/>
      <dgm:t>
        <a:bodyPr/>
        <a:lstStyle/>
        <a:p>
          <a:pPr>
            <a:buFont typeface="Arial" panose="020B0604020202020204" pitchFamily="34" charset="0"/>
            <a:buChar char="•"/>
          </a:pPr>
          <a:r>
            <a:rPr lang="en-US" b="0" i="0" dirty="0"/>
            <a:t>Take breaks between writing and proofreading sessions to maintain focus and catch errors more effectively.</a:t>
          </a:r>
        </a:p>
      </dgm:t>
    </dgm:pt>
    <dgm:pt modelId="{7DD5596D-67D8-4FB6-B92F-9C0B40B3489A}" type="parTrans" cxnId="{7A16A2CB-BC33-4BFB-9755-3B013EDE2D4E}">
      <dgm:prSet/>
      <dgm:spPr/>
      <dgm:t>
        <a:bodyPr/>
        <a:lstStyle/>
        <a:p>
          <a:endParaRPr lang="en-US"/>
        </a:p>
      </dgm:t>
    </dgm:pt>
    <dgm:pt modelId="{FC15A17B-4AD0-4287-BC43-399E1DFB4D27}" type="sibTrans" cxnId="{7A16A2CB-BC33-4BFB-9755-3B013EDE2D4E}">
      <dgm:prSet/>
      <dgm:spPr/>
      <dgm:t>
        <a:bodyPr/>
        <a:lstStyle/>
        <a:p>
          <a:endParaRPr lang="en-US"/>
        </a:p>
      </dgm:t>
    </dgm:pt>
    <dgm:pt modelId="{BC12A8B9-4B6E-4695-82DC-C67784EBACE4}" type="pres">
      <dgm:prSet presAssocID="{271CD075-FA74-440A-93C5-7FE918B2AF94}" presName="Name0" presStyleCnt="0">
        <dgm:presLayoutVars>
          <dgm:chMax val="7"/>
          <dgm:dir/>
          <dgm:animOne val="branch"/>
        </dgm:presLayoutVars>
      </dgm:prSet>
      <dgm:spPr/>
    </dgm:pt>
    <dgm:pt modelId="{71D3E975-362E-4DB4-8C13-9403A1796A20}" type="pres">
      <dgm:prSet presAssocID="{4B43B44F-3108-4793-960C-39C763968781}" presName="parTx1" presStyleLbl="node1" presStyleIdx="0" presStyleCnt="1"/>
      <dgm:spPr/>
    </dgm:pt>
    <dgm:pt modelId="{704D6E64-D799-4EF2-8AA7-8764C04C0140}" type="pres">
      <dgm:prSet presAssocID="{4B43B44F-3108-4793-960C-39C763968781}" presName="spPre1" presStyleCnt="0"/>
      <dgm:spPr/>
    </dgm:pt>
    <dgm:pt modelId="{F8904A8A-D12A-4CDC-9939-E5EA61298D1E}" type="pres">
      <dgm:prSet presAssocID="{4B43B44F-3108-4793-960C-39C763968781}" presName="chLin1" presStyleCnt="0"/>
      <dgm:spPr/>
    </dgm:pt>
    <dgm:pt modelId="{F4F53D6B-97AC-4BE8-BB7B-19BFA654F6C9}" type="pres">
      <dgm:prSet presAssocID="{BB7F6A9D-9F97-40A9-A6F2-071A91C43D0E}" presName="Name11" presStyleLbl="parChTrans1D1" presStyleIdx="0" presStyleCnt="10"/>
      <dgm:spPr/>
    </dgm:pt>
    <dgm:pt modelId="{0DA10E7F-539B-4A0D-B6B6-5E6915C4F10D}" type="pres">
      <dgm:prSet presAssocID="{9A355315-8ACC-440E-8BF2-A36C3DC8F215}" presName="txAndLines1" presStyleCnt="0"/>
      <dgm:spPr/>
    </dgm:pt>
    <dgm:pt modelId="{CF23CAC9-2562-4672-82B1-E915AED55715}" type="pres">
      <dgm:prSet presAssocID="{9A355315-8ACC-440E-8BF2-A36C3DC8F215}" presName="anchor1" presStyleCnt="0"/>
      <dgm:spPr/>
    </dgm:pt>
    <dgm:pt modelId="{D59B8EC4-FA0F-4920-A7B3-B8CDE33CBF75}" type="pres">
      <dgm:prSet presAssocID="{9A355315-8ACC-440E-8BF2-A36C3DC8F215}" presName="backup1" presStyleCnt="0"/>
      <dgm:spPr/>
    </dgm:pt>
    <dgm:pt modelId="{0252F9B4-ABAF-4B85-97E7-3BCCCDB93F4E}" type="pres">
      <dgm:prSet presAssocID="{9A355315-8ACC-440E-8BF2-A36C3DC8F215}" presName="preLine1" presStyleLbl="parChTrans1D1" presStyleIdx="1" presStyleCnt="10"/>
      <dgm:spPr/>
    </dgm:pt>
    <dgm:pt modelId="{0E20A274-3962-4132-A594-FF8481A3A749}" type="pres">
      <dgm:prSet presAssocID="{9A355315-8ACC-440E-8BF2-A36C3DC8F215}" presName="desTx1" presStyleLbl="revTx" presStyleIdx="0" presStyleCnt="0">
        <dgm:presLayoutVars>
          <dgm:bulletEnabled val="1"/>
        </dgm:presLayoutVars>
      </dgm:prSet>
      <dgm:spPr/>
    </dgm:pt>
    <dgm:pt modelId="{1714D2A1-054E-4FB6-977E-F366CAB02A5C}" type="pres">
      <dgm:prSet presAssocID="{C6748653-54D1-465E-965B-AF2FE0173C6F}" presName="Name11" presStyleLbl="parChTrans1D1" presStyleIdx="2" presStyleCnt="10"/>
      <dgm:spPr/>
    </dgm:pt>
    <dgm:pt modelId="{F6F057B2-BAB3-4788-90A8-D92071851CA1}" type="pres">
      <dgm:prSet presAssocID="{A1C7FA35-1259-45E6-B648-72375A2C1DD8}" presName="txAndLines1" presStyleCnt="0"/>
      <dgm:spPr/>
    </dgm:pt>
    <dgm:pt modelId="{84BA4B9E-A4B3-4F40-8E43-B4D1D57113DD}" type="pres">
      <dgm:prSet presAssocID="{A1C7FA35-1259-45E6-B648-72375A2C1DD8}" presName="anchor1" presStyleCnt="0"/>
      <dgm:spPr/>
    </dgm:pt>
    <dgm:pt modelId="{F9162DA1-F806-423D-AABA-CD7234A8C605}" type="pres">
      <dgm:prSet presAssocID="{A1C7FA35-1259-45E6-B648-72375A2C1DD8}" presName="backup1" presStyleCnt="0"/>
      <dgm:spPr/>
    </dgm:pt>
    <dgm:pt modelId="{C60C3293-C800-49A5-8ED5-6BF16967AE7F}" type="pres">
      <dgm:prSet presAssocID="{A1C7FA35-1259-45E6-B648-72375A2C1DD8}" presName="preLine1" presStyleLbl="parChTrans1D1" presStyleIdx="3" presStyleCnt="10"/>
      <dgm:spPr/>
    </dgm:pt>
    <dgm:pt modelId="{DDB2AB7F-6348-4AF0-BF19-2D8A3A345361}" type="pres">
      <dgm:prSet presAssocID="{A1C7FA35-1259-45E6-B648-72375A2C1DD8}" presName="desTx1" presStyleLbl="revTx" presStyleIdx="0" presStyleCnt="0">
        <dgm:presLayoutVars>
          <dgm:bulletEnabled val="1"/>
        </dgm:presLayoutVars>
      </dgm:prSet>
      <dgm:spPr/>
    </dgm:pt>
    <dgm:pt modelId="{C85938A8-E67B-4629-A53E-3ED5503476F4}" type="pres">
      <dgm:prSet presAssocID="{82183B17-7880-4919-9A00-51F6239A8261}" presName="Name11" presStyleLbl="parChTrans1D1" presStyleIdx="4" presStyleCnt="10"/>
      <dgm:spPr/>
    </dgm:pt>
    <dgm:pt modelId="{574B6FE4-272E-4C69-BBEA-3226349295F0}" type="pres">
      <dgm:prSet presAssocID="{A007000B-9626-4B9C-B47C-0DA11A6EA342}" presName="txAndLines1" presStyleCnt="0"/>
      <dgm:spPr/>
    </dgm:pt>
    <dgm:pt modelId="{B2E3320E-2C12-4699-A463-8FDA893140E4}" type="pres">
      <dgm:prSet presAssocID="{A007000B-9626-4B9C-B47C-0DA11A6EA342}" presName="anchor1" presStyleCnt="0"/>
      <dgm:spPr/>
    </dgm:pt>
    <dgm:pt modelId="{15BCB0F1-0596-47AC-86F8-C10C7ABE1784}" type="pres">
      <dgm:prSet presAssocID="{A007000B-9626-4B9C-B47C-0DA11A6EA342}" presName="backup1" presStyleCnt="0"/>
      <dgm:spPr/>
    </dgm:pt>
    <dgm:pt modelId="{3D38AE93-40C7-4F04-8D92-DBFFDB41520B}" type="pres">
      <dgm:prSet presAssocID="{A007000B-9626-4B9C-B47C-0DA11A6EA342}" presName="preLine1" presStyleLbl="parChTrans1D1" presStyleIdx="5" presStyleCnt="10"/>
      <dgm:spPr/>
    </dgm:pt>
    <dgm:pt modelId="{65518A91-CA96-44C0-9578-9D26288F57FF}" type="pres">
      <dgm:prSet presAssocID="{A007000B-9626-4B9C-B47C-0DA11A6EA342}" presName="desTx1" presStyleLbl="revTx" presStyleIdx="0" presStyleCnt="0">
        <dgm:presLayoutVars>
          <dgm:bulletEnabled val="1"/>
        </dgm:presLayoutVars>
      </dgm:prSet>
      <dgm:spPr/>
    </dgm:pt>
    <dgm:pt modelId="{1A95CC17-E7A5-41FA-84C5-8F76183D639F}" type="pres">
      <dgm:prSet presAssocID="{CA445B5F-1A69-4866-BCE9-304EEA25C695}" presName="Name11" presStyleLbl="parChTrans1D1" presStyleIdx="6" presStyleCnt="10"/>
      <dgm:spPr/>
    </dgm:pt>
    <dgm:pt modelId="{E4B7990B-D236-4C68-A5AE-2C254B1089CB}" type="pres">
      <dgm:prSet presAssocID="{1C69B0D0-41D5-45FE-9001-7BD0B9AB89CF}" presName="txAndLines1" presStyleCnt="0"/>
      <dgm:spPr/>
    </dgm:pt>
    <dgm:pt modelId="{8655CB81-9565-4228-9217-F05B8DAE3032}" type="pres">
      <dgm:prSet presAssocID="{1C69B0D0-41D5-45FE-9001-7BD0B9AB89CF}" presName="anchor1" presStyleCnt="0"/>
      <dgm:spPr/>
    </dgm:pt>
    <dgm:pt modelId="{CCA7C2E6-47B7-4919-949A-87A01E507DC8}" type="pres">
      <dgm:prSet presAssocID="{1C69B0D0-41D5-45FE-9001-7BD0B9AB89CF}" presName="backup1" presStyleCnt="0"/>
      <dgm:spPr/>
    </dgm:pt>
    <dgm:pt modelId="{D1636C6D-D920-4B71-BEE1-909D385B20FE}" type="pres">
      <dgm:prSet presAssocID="{1C69B0D0-41D5-45FE-9001-7BD0B9AB89CF}" presName="preLine1" presStyleLbl="parChTrans1D1" presStyleIdx="7" presStyleCnt="10"/>
      <dgm:spPr/>
    </dgm:pt>
    <dgm:pt modelId="{0BF8C884-419C-40B7-B3B9-939250175657}" type="pres">
      <dgm:prSet presAssocID="{1C69B0D0-41D5-45FE-9001-7BD0B9AB89CF}" presName="desTx1" presStyleLbl="revTx" presStyleIdx="0" presStyleCnt="0">
        <dgm:presLayoutVars>
          <dgm:bulletEnabled val="1"/>
        </dgm:presLayoutVars>
      </dgm:prSet>
      <dgm:spPr/>
    </dgm:pt>
    <dgm:pt modelId="{6CA5690B-CC3C-4A97-95E8-1D327F9DDA81}" type="pres">
      <dgm:prSet presAssocID="{7DD5596D-67D8-4FB6-B92F-9C0B40B3489A}" presName="Name11" presStyleLbl="parChTrans1D1" presStyleIdx="8" presStyleCnt="10"/>
      <dgm:spPr/>
    </dgm:pt>
    <dgm:pt modelId="{3CFAF5C7-5AB1-4EC4-9EB2-FD8F57C0451A}" type="pres">
      <dgm:prSet presAssocID="{5F0402CF-8E26-41F0-B831-4272C94E8630}" presName="txAndLines1" presStyleCnt="0"/>
      <dgm:spPr/>
    </dgm:pt>
    <dgm:pt modelId="{3A7CD8B4-9B16-46D3-8840-D6C4D393F0FD}" type="pres">
      <dgm:prSet presAssocID="{5F0402CF-8E26-41F0-B831-4272C94E8630}" presName="anchor1" presStyleCnt="0"/>
      <dgm:spPr/>
    </dgm:pt>
    <dgm:pt modelId="{26BE8737-1C5C-4474-9C5B-13F9718790F6}" type="pres">
      <dgm:prSet presAssocID="{5F0402CF-8E26-41F0-B831-4272C94E8630}" presName="backup1" presStyleCnt="0"/>
      <dgm:spPr/>
    </dgm:pt>
    <dgm:pt modelId="{321100C5-B013-45B3-8E52-08745AC2D275}" type="pres">
      <dgm:prSet presAssocID="{5F0402CF-8E26-41F0-B831-4272C94E8630}" presName="preLine1" presStyleLbl="parChTrans1D1" presStyleIdx="9" presStyleCnt="10"/>
      <dgm:spPr/>
    </dgm:pt>
    <dgm:pt modelId="{B8CE98A3-90CF-41CA-88FD-B3E2AA62A65A}" type="pres">
      <dgm:prSet presAssocID="{5F0402CF-8E26-41F0-B831-4272C94E8630}" presName="desTx1" presStyleLbl="revTx" presStyleIdx="0" presStyleCnt="0">
        <dgm:presLayoutVars>
          <dgm:bulletEnabled val="1"/>
        </dgm:presLayoutVars>
      </dgm:prSet>
      <dgm:spPr/>
    </dgm:pt>
  </dgm:ptLst>
  <dgm:cxnLst>
    <dgm:cxn modelId="{E56CF804-8642-4028-A0EA-659048E4C600}" type="presOf" srcId="{4B43B44F-3108-4793-960C-39C763968781}" destId="{71D3E975-362E-4DB4-8C13-9403A1796A20}" srcOrd="0" destOrd="0" presId="urn:microsoft.com/office/officeart/2009/3/layout/SubStepProcess"/>
    <dgm:cxn modelId="{2EEAC605-8433-4D53-B730-0544B6CF67E1}" type="presOf" srcId="{9A355315-8ACC-440E-8BF2-A36C3DC8F215}" destId="{0E20A274-3962-4132-A594-FF8481A3A749}" srcOrd="0" destOrd="0" presId="urn:microsoft.com/office/officeart/2009/3/layout/SubStepProcess"/>
    <dgm:cxn modelId="{0AF5DC2F-4F4C-431C-B0E2-122E0B22F4BE}" type="presOf" srcId="{A007000B-9626-4B9C-B47C-0DA11A6EA342}" destId="{65518A91-CA96-44C0-9578-9D26288F57FF}" srcOrd="0" destOrd="0" presId="urn:microsoft.com/office/officeart/2009/3/layout/SubStepProcess"/>
    <dgm:cxn modelId="{D5B24734-AA5F-4CA0-8BAC-FD70E0F5867B}" type="presOf" srcId="{271CD075-FA74-440A-93C5-7FE918B2AF94}" destId="{BC12A8B9-4B6E-4695-82DC-C67784EBACE4}" srcOrd="0" destOrd="0" presId="urn:microsoft.com/office/officeart/2009/3/layout/SubStepProcess"/>
    <dgm:cxn modelId="{DA43D537-C270-47C7-8D46-7890A25A68C6}" srcId="{4B43B44F-3108-4793-960C-39C763968781}" destId="{A007000B-9626-4B9C-B47C-0DA11A6EA342}" srcOrd="2" destOrd="0" parTransId="{82183B17-7880-4919-9A00-51F6239A8261}" sibTransId="{001D78AF-7691-4344-8605-40E5BCA90407}"/>
    <dgm:cxn modelId="{D7789789-4BEE-4332-90A5-1B90ACDD416C}" srcId="{271CD075-FA74-440A-93C5-7FE918B2AF94}" destId="{4B43B44F-3108-4793-960C-39C763968781}" srcOrd="0" destOrd="0" parTransId="{87A0DBB1-D352-49CE-9394-A1992C9DDEFE}" sibTransId="{1F20E198-C3CC-4458-9145-4E2EDC6E1CB1}"/>
    <dgm:cxn modelId="{845C64C3-3F9E-4D9C-AF20-AAB5F3CF6BD7}" type="presOf" srcId="{A1C7FA35-1259-45E6-B648-72375A2C1DD8}" destId="{DDB2AB7F-6348-4AF0-BF19-2D8A3A345361}" srcOrd="0" destOrd="0" presId="urn:microsoft.com/office/officeart/2009/3/layout/SubStepProcess"/>
    <dgm:cxn modelId="{8B0240C4-7D3F-4B96-BF2C-577EAE3693B9}" srcId="{4B43B44F-3108-4793-960C-39C763968781}" destId="{9A355315-8ACC-440E-8BF2-A36C3DC8F215}" srcOrd="0" destOrd="0" parTransId="{BB7F6A9D-9F97-40A9-A6F2-071A91C43D0E}" sibTransId="{B38EA6DC-B9D1-41E1-A5ED-C0DDD92FDE31}"/>
    <dgm:cxn modelId="{7A16A2CB-BC33-4BFB-9755-3B013EDE2D4E}" srcId="{4B43B44F-3108-4793-960C-39C763968781}" destId="{5F0402CF-8E26-41F0-B831-4272C94E8630}" srcOrd="4" destOrd="0" parTransId="{7DD5596D-67D8-4FB6-B92F-9C0B40B3489A}" sibTransId="{FC15A17B-4AD0-4287-BC43-399E1DFB4D27}"/>
    <dgm:cxn modelId="{5B3C97D8-18AF-4DB8-9264-22AA10948C15}" type="presOf" srcId="{1C69B0D0-41D5-45FE-9001-7BD0B9AB89CF}" destId="{0BF8C884-419C-40B7-B3B9-939250175657}" srcOrd="0" destOrd="0" presId="urn:microsoft.com/office/officeart/2009/3/layout/SubStepProcess"/>
    <dgm:cxn modelId="{C8D8B4D8-6023-4CC8-B0F7-F4022BB72015}" type="presOf" srcId="{5F0402CF-8E26-41F0-B831-4272C94E8630}" destId="{B8CE98A3-90CF-41CA-88FD-B3E2AA62A65A}" srcOrd="0" destOrd="0" presId="urn:microsoft.com/office/officeart/2009/3/layout/SubStepProcess"/>
    <dgm:cxn modelId="{A3E171E5-0110-4FFB-A0BF-64B16BF8322E}" srcId="{4B43B44F-3108-4793-960C-39C763968781}" destId="{1C69B0D0-41D5-45FE-9001-7BD0B9AB89CF}" srcOrd="3" destOrd="0" parTransId="{CA445B5F-1A69-4866-BCE9-304EEA25C695}" sibTransId="{8EA54530-FB4F-454A-ABB7-1B23F1072CB6}"/>
    <dgm:cxn modelId="{E144FEF8-DA10-406F-A728-E44C90605E12}" srcId="{4B43B44F-3108-4793-960C-39C763968781}" destId="{A1C7FA35-1259-45E6-B648-72375A2C1DD8}" srcOrd="1" destOrd="0" parTransId="{C6748653-54D1-465E-965B-AF2FE0173C6F}" sibTransId="{4B0ED9EF-C634-433F-A63E-ED05AAF1E66B}"/>
    <dgm:cxn modelId="{3F31BBF7-B8D9-4A5B-B1F9-73E0102F0E0C}" type="presParOf" srcId="{BC12A8B9-4B6E-4695-82DC-C67784EBACE4}" destId="{71D3E975-362E-4DB4-8C13-9403A1796A20}" srcOrd="0" destOrd="0" presId="urn:microsoft.com/office/officeart/2009/3/layout/SubStepProcess"/>
    <dgm:cxn modelId="{D0CC1D10-7779-4966-8BA0-CA8DF4C6F06F}" type="presParOf" srcId="{BC12A8B9-4B6E-4695-82DC-C67784EBACE4}" destId="{704D6E64-D799-4EF2-8AA7-8764C04C0140}" srcOrd="1" destOrd="0" presId="urn:microsoft.com/office/officeart/2009/3/layout/SubStepProcess"/>
    <dgm:cxn modelId="{0B139B40-4440-4BE7-8B5D-666C22DAFCF6}" type="presParOf" srcId="{BC12A8B9-4B6E-4695-82DC-C67784EBACE4}" destId="{F8904A8A-D12A-4CDC-9939-E5EA61298D1E}" srcOrd="2" destOrd="0" presId="urn:microsoft.com/office/officeart/2009/3/layout/SubStepProcess"/>
    <dgm:cxn modelId="{B5494116-3E1A-4B54-A1AF-684C25396C14}" type="presParOf" srcId="{F8904A8A-D12A-4CDC-9939-E5EA61298D1E}" destId="{F4F53D6B-97AC-4BE8-BB7B-19BFA654F6C9}" srcOrd="0" destOrd="0" presId="urn:microsoft.com/office/officeart/2009/3/layout/SubStepProcess"/>
    <dgm:cxn modelId="{B6CA31DB-FEF4-474A-9940-B9A3753C93C9}" type="presParOf" srcId="{F8904A8A-D12A-4CDC-9939-E5EA61298D1E}" destId="{0DA10E7F-539B-4A0D-B6B6-5E6915C4F10D}" srcOrd="1" destOrd="0" presId="urn:microsoft.com/office/officeart/2009/3/layout/SubStepProcess"/>
    <dgm:cxn modelId="{3588F239-F873-4720-B266-AD8D475F638D}" type="presParOf" srcId="{0DA10E7F-539B-4A0D-B6B6-5E6915C4F10D}" destId="{CF23CAC9-2562-4672-82B1-E915AED55715}" srcOrd="0" destOrd="0" presId="urn:microsoft.com/office/officeart/2009/3/layout/SubStepProcess"/>
    <dgm:cxn modelId="{29E477B1-8B4A-4542-B400-24D7F3FDFDA8}" type="presParOf" srcId="{0DA10E7F-539B-4A0D-B6B6-5E6915C4F10D}" destId="{D59B8EC4-FA0F-4920-A7B3-B8CDE33CBF75}" srcOrd="1" destOrd="0" presId="urn:microsoft.com/office/officeart/2009/3/layout/SubStepProcess"/>
    <dgm:cxn modelId="{06C487BD-5A02-438D-9BB2-2D8B4516B1E2}" type="presParOf" srcId="{0DA10E7F-539B-4A0D-B6B6-5E6915C4F10D}" destId="{0252F9B4-ABAF-4B85-97E7-3BCCCDB93F4E}" srcOrd="2" destOrd="0" presId="urn:microsoft.com/office/officeart/2009/3/layout/SubStepProcess"/>
    <dgm:cxn modelId="{E3091AFD-C6A6-4A94-BCA1-CB98F577A05B}" type="presParOf" srcId="{0DA10E7F-539B-4A0D-B6B6-5E6915C4F10D}" destId="{0E20A274-3962-4132-A594-FF8481A3A749}" srcOrd="3" destOrd="0" presId="urn:microsoft.com/office/officeart/2009/3/layout/SubStepProcess"/>
    <dgm:cxn modelId="{898F1041-2A77-41D9-800E-49C1B64DFBF0}" type="presParOf" srcId="{F8904A8A-D12A-4CDC-9939-E5EA61298D1E}" destId="{1714D2A1-054E-4FB6-977E-F366CAB02A5C}" srcOrd="2" destOrd="0" presId="urn:microsoft.com/office/officeart/2009/3/layout/SubStepProcess"/>
    <dgm:cxn modelId="{A037FCE9-154F-4694-A0E6-0C74BE5BB255}" type="presParOf" srcId="{F8904A8A-D12A-4CDC-9939-E5EA61298D1E}" destId="{F6F057B2-BAB3-4788-90A8-D92071851CA1}" srcOrd="3" destOrd="0" presId="urn:microsoft.com/office/officeart/2009/3/layout/SubStepProcess"/>
    <dgm:cxn modelId="{D5415673-15A7-4B7C-8C21-E8527ED65CFA}" type="presParOf" srcId="{F6F057B2-BAB3-4788-90A8-D92071851CA1}" destId="{84BA4B9E-A4B3-4F40-8E43-B4D1D57113DD}" srcOrd="0" destOrd="0" presId="urn:microsoft.com/office/officeart/2009/3/layout/SubStepProcess"/>
    <dgm:cxn modelId="{F936D5D6-59F7-4218-AE18-8C1B6D5D8176}" type="presParOf" srcId="{F6F057B2-BAB3-4788-90A8-D92071851CA1}" destId="{F9162DA1-F806-423D-AABA-CD7234A8C605}" srcOrd="1" destOrd="0" presId="urn:microsoft.com/office/officeart/2009/3/layout/SubStepProcess"/>
    <dgm:cxn modelId="{7A4C2F83-117E-4969-9F20-FBFCA07C802B}" type="presParOf" srcId="{F6F057B2-BAB3-4788-90A8-D92071851CA1}" destId="{C60C3293-C800-49A5-8ED5-6BF16967AE7F}" srcOrd="2" destOrd="0" presId="urn:microsoft.com/office/officeart/2009/3/layout/SubStepProcess"/>
    <dgm:cxn modelId="{AF9DC052-3B28-44B5-B728-F559FA8299EE}" type="presParOf" srcId="{F6F057B2-BAB3-4788-90A8-D92071851CA1}" destId="{DDB2AB7F-6348-4AF0-BF19-2D8A3A345361}" srcOrd="3" destOrd="0" presId="urn:microsoft.com/office/officeart/2009/3/layout/SubStepProcess"/>
    <dgm:cxn modelId="{613FA27F-1467-495E-8CB0-8837A202B56C}" type="presParOf" srcId="{F8904A8A-D12A-4CDC-9939-E5EA61298D1E}" destId="{C85938A8-E67B-4629-A53E-3ED5503476F4}" srcOrd="4" destOrd="0" presId="urn:microsoft.com/office/officeart/2009/3/layout/SubStepProcess"/>
    <dgm:cxn modelId="{967A9C2E-2090-4A3C-A744-C0164E33B2C4}" type="presParOf" srcId="{F8904A8A-D12A-4CDC-9939-E5EA61298D1E}" destId="{574B6FE4-272E-4C69-BBEA-3226349295F0}" srcOrd="5" destOrd="0" presId="urn:microsoft.com/office/officeart/2009/3/layout/SubStepProcess"/>
    <dgm:cxn modelId="{332900D0-C226-42D7-AF16-BD4B7470EFB4}" type="presParOf" srcId="{574B6FE4-272E-4C69-BBEA-3226349295F0}" destId="{B2E3320E-2C12-4699-A463-8FDA893140E4}" srcOrd="0" destOrd="0" presId="urn:microsoft.com/office/officeart/2009/3/layout/SubStepProcess"/>
    <dgm:cxn modelId="{359FF7E1-2E80-4492-85DE-A1743215D27D}" type="presParOf" srcId="{574B6FE4-272E-4C69-BBEA-3226349295F0}" destId="{15BCB0F1-0596-47AC-86F8-C10C7ABE1784}" srcOrd="1" destOrd="0" presId="urn:microsoft.com/office/officeart/2009/3/layout/SubStepProcess"/>
    <dgm:cxn modelId="{BFE73E3E-6C7C-4193-B6CA-13C9513D874B}" type="presParOf" srcId="{574B6FE4-272E-4C69-BBEA-3226349295F0}" destId="{3D38AE93-40C7-4F04-8D92-DBFFDB41520B}" srcOrd="2" destOrd="0" presId="urn:microsoft.com/office/officeart/2009/3/layout/SubStepProcess"/>
    <dgm:cxn modelId="{D187CADC-226F-453A-BDC0-DBAAC5E77108}" type="presParOf" srcId="{574B6FE4-272E-4C69-BBEA-3226349295F0}" destId="{65518A91-CA96-44C0-9578-9D26288F57FF}" srcOrd="3" destOrd="0" presId="urn:microsoft.com/office/officeart/2009/3/layout/SubStepProcess"/>
    <dgm:cxn modelId="{E1BD5046-EC6C-4E7F-BC93-7AD7EF1D672D}" type="presParOf" srcId="{F8904A8A-D12A-4CDC-9939-E5EA61298D1E}" destId="{1A95CC17-E7A5-41FA-84C5-8F76183D639F}" srcOrd="6" destOrd="0" presId="urn:microsoft.com/office/officeart/2009/3/layout/SubStepProcess"/>
    <dgm:cxn modelId="{84BD1CDA-5E13-4913-A402-6B29C7C19079}" type="presParOf" srcId="{F8904A8A-D12A-4CDC-9939-E5EA61298D1E}" destId="{E4B7990B-D236-4C68-A5AE-2C254B1089CB}" srcOrd="7" destOrd="0" presId="urn:microsoft.com/office/officeart/2009/3/layout/SubStepProcess"/>
    <dgm:cxn modelId="{55944535-B21B-4014-A10B-A220208D6E58}" type="presParOf" srcId="{E4B7990B-D236-4C68-A5AE-2C254B1089CB}" destId="{8655CB81-9565-4228-9217-F05B8DAE3032}" srcOrd="0" destOrd="0" presId="urn:microsoft.com/office/officeart/2009/3/layout/SubStepProcess"/>
    <dgm:cxn modelId="{F5087F04-965D-4537-BB5F-9559B3B19FBB}" type="presParOf" srcId="{E4B7990B-D236-4C68-A5AE-2C254B1089CB}" destId="{CCA7C2E6-47B7-4919-949A-87A01E507DC8}" srcOrd="1" destOrd="0" presId="urn:microsoft.com/office/officeart/2009/3/layout/SubStepProcess"/>
    <dgm:cxn modelId="{A4455884-F254-4A80-B36E-F727A9DC8126}" type="presParOf" srcId="{E4B7990B-D236-4C68-A5AE-2C254B1089CB}" destId="{D1636C6D-D920-4B71-BEE1-909D385B20FE}" srcOrd="2" destOrd="0" presId="urn:microsoft.com/office/officeart/2009/3/layout/SubStepProcess"/>
    <dgm:cxn modelId="{A6391504-EE32-48FB-B15A-DB831B0AF096}" type="presParOf" srcId="{E4B7990B-D236-4C68-A5AE-2C254B1089CB}" destId="{0BF8C884-419C-40B7-B3B9-939250175657}" srcOrd="3" destOrd="0" presId="urn:microsoft.com/office/officeart/2009/3/layout/SubStepProcess"/>
    <dgm:cxn modelId="{C642667F-8C0E-4DA1-8F56-BAEA8E0FEC8D}" type="presParOf" srcId="{F8904A8A-D12A-4CDC-9939-E5EA61298D1E}" destId="{6CA5690B-CC3C-4A97-95E8-1D327F9DDA81}" srcOrd="8" destOrd="0" presId="urn:microsoft.com/office/officeart/2009/3/layout/SubStepProcess"/>
    <dgm:cxn modelId="{B1F980E5-E963-4C7B-B9A1-6B2FAFFE2257}" type="presParOf" srcId="{F8904A8A-D12A-4CDC-9939-E5EA61298D1E}" destId="{3CFAF5C7-5AB1-4EC4-9EB2-FD8F57C0451A}" srcOrd="9" destOrd="0" presId="urn:microsoft.com/office/officeart/2009/3/layout/SubStepProcess"/>
    <dgm:cxn modelId="{E772DE43-C544-4CF1-A743-A19C2C0BDC29}" type="presParOf" srcId="{3CFAF5C7-5AB1-4EC4-9EB2-FD8F57C0451A}" destId="{3A7CD8B4-9B16-46D3-8840-D6C4D393F0FD}" srcOrd="0" destOrd="0" presId="urn:microsoft.com/office/officeart/2009/3/layout/SubStepProcess"/>
    <dgm:cxn modelId="{151D5DC6-DBCE-4FAC-AEB3-AA3ABA5607A3}" type="presParOf" srcId="{3CFAF5C7-5AB1-4EC4-9EB2-FD8F57C0451A}" destId="{26BE8737-1C5C-4474-9C5B-13F9718790F6}" srcOrd="1" destOrd="0" presId="urn:microsoft.com/office/officeart/2009/3/layout/SubStepProcess"/>
    <dgm:cxn modelId="{5ABE350C-7873-4C52-A5E7-1DE63C736B87}" type="presParOf" srcId="{3CFAF5C7-5AB1-4EC4-9EB2-FD8F57C0451A}" destId="{321100C5-B013-45B3-8E52-08745AC2D275}" srcOrd="2" destOrd="0" presId="urn:microsoft.com/office/officeart/2009/3/layout/SubStepProcess"/>
    <dgm:cxn modelId="{A84F355B-0D25-4E58-9E0E-92BF09546394}" type="presParOf" srcId="{3CFAF5C7-5AB1-4EC4-9EB2-FD8F57C0451A}" destId="{B8CE98A3-90CF-41CA-88FD-B3E2AA62A65A}" srcOrd="3" destOrd="0" presId="urn:microsoft.com/office/officeart/2009/3/layout/SubSte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271CD075-FA74-440A-93C5-7FE918B2AF94}" type="doc">
      <dgm:prSet loTypeId="urn:microsoft.com/office/officeart/2009/3/layout/SubStepProcess" loCatId="process" qsTypeId="urn:microsoft.com/office/officeart/2005/8/quickstyle/3d1" qsCatId="3D" csTypeId="urn:microsoft.com/office/officeart/2005/8/colors/accent5_1" csCatId="accent5" phldr="1"/>
      <dgm:spPr/>
      <dgm:t>
        <a:bodyPr/>
        <a:lstStyle/>
        <a:p>
          <a:endParaRPr lang="en-US"/>
        </a:p>
      </dgm:t>
    </dgm:pt>
    <dgm:pt modelId="{4B43B44F-3108-4793-960C-39C763968781}">
      <dgm:prSet custT="1"/>
      <dgm:spPr/>
      <dgm:t>
        <a:bodyPr/>
        <a:lstStyle/>
        <a:p>
          <a:r>
            <a:rPr lang="en-US" sz="2000" b="0" i="0"/>
            <a:t>Using Appropriate Tone and Language:</a:t>
          </a:r>
          <a:endParaRPr lang="en-US" sz="2000" dirty="0"/>
        </a:p>
      </dgm:t>
    </dgm:pt>
    <dgm:pt modelId="{87A0DBB1-D352-49CE-9394-A1992C9DDEFE}" type="parTrans" cxnId="{D7789789-4BEE-4332-90A5-1B90ACDD416C}">
      <dgm:prSet/>
      <dgm:spPr/>
      <dgm:t>
        <a:bodyPr/>
        <a:lstStyle/>
        <a:p>
          <a:endParaRPr lang="en-US" sz="2400"/>
        </a:p>
      </dgm:t>
    </dgm:pt>
    <dgm:pt modelId="{1F20E198-C3CC-4458-9145-4E2EDC6E1CB1}" type="sibTrans" cxnId="{D7789789-4BEE-4332-90A5-1B90ACDD416C}">
      <dgm:prSet custT="1"/>
      <dgm:spPr/>
      <dgm:t>
        <a:bodyPr/>
        <a:lstStyle/>
        <a:p>
          <a:endParaRPr lang="en-US" sz="2000"/>
        </a:p>
      </dgm:t>
    </dgm:pt>
    <dgm:pt modelId="{89DDEBCA-A839-4D62-9CA0-6D98EA411C1E}">
      <dgm:prSet/>
      <dgm:spPr/>
      <dgm:t>
        <a:bodyPr/>
        <a:lstStyle/>
        <a:p>
          <a:pPr>
            <a:buFont typeface="Arial" panose="020B0604020202020204" pitchFamily="34" charset="0"/>
            <a:buChar char="•"/>
          </a:pPr>
          <a:r>
            <a:rPr lang="en-US" b="0" i="0" dirty="0"/>
            <a:t>Consider your audience and purpose when determining the tone and language of your writing.</a:t>
          </a:r>
        </a:p>
      </dgm:t>
    </dgm:pt>
    <dgm:pt modelId="{CB825D64-5D00-4B49-B9C9-8D9F3A9C34D2}" type="parTrans" cxnId="{7CFA03D3-C8B9-4780-A324-538CEB715AB3}">
      <dgm:prSet/>
      <dgm:spPr/>
      <dgm:t>
        <a:bodyPr/>
        <a:lstStyle/>
        <a:p>
          <a:endParaRPr lang="en-US"/>
        </a:p>
      </dgm:t>
    </dgm:pt>
    <dgm:pt modelId="{56BEA2D7-CE25-4096-B355-4751B41B2CDB}" type="sibTrans" cxnId="{7CFA03D3-C8B9-4780-A324-538CEB715AB3}">
      <dgm:prSet/>
      <dgm:spPr/>
      <dgm:t>
        <a:bodyPr/>
        <a:lstStyle/>
        <a:p>
          <a:endParaRPr lang="en-US"/>
        </a:p>
      </dgm:t>
    </dgm:pt>
    <dgm:pt modelId="{4A7139E0-3BA6-4C70-8ED4-ACD7F83E1EA7}">
      <dgm:prSet/>
      <dgm:spPr/>
      <dgm:t>
        <a:bodyPr/>
        <a:lstStyle/>
        <a:p>
          <a:pPr>
            <a:buFont typeface="Arial" panose="020B0604020202020204" pitchFamily="34" charset="0"/>
            <a:buChar char="•"/>
          </a:pPr>
          <a:r>
            <a:rPr lang="en-US" b="0" i="0" dirty="0"/>
            <a:t>Tailor your tone to match the context, audience expectations, and the nature of the message.</a:t>
          </a:r>
        </a:p>
      </dgm:t>
    </dgm:pt>
    <dgm:pt modelId="{69E18538-D465-4725-856D-EEC2C6226DB2}" type="parTrans" cxnId="{03EF0B12-45B5-4C5A-8B62-2DD4A83B98D8}">
      <dgm:prSet/>
      <dgm:spPr/>
      <dgm:t>
        <a:bodyPr/>
        <a:lstStyle/>
        <a:p>
          <a:endParaRPr lang="en-US"/>
        </a:p>
      </dgm:t>
    </dgm:pt>
    <dgm:pt modelId="{A2D8F7FE-5FC7-4592-A69C-E3787A5D5D04}" type="sibTrans" cxnId="{03EF0B12-45B5-4C5A-8B62-2DD4A83B98D8}">
      <dgm:prSet/>
      <dgm:spPr/>
      <dgm:t>
        <a:bodyPr/>
        <a:lstStyle/>
        <a:p>
          <a:endParaRPr lang="en-US"/>
        </a:p>
      </dgm:t>
    </dgm:pt>
    <dgm:pt modelId="{FE869E01-F478-4441-B872-BCCA853F5A51}">
      <dgm:prSet/>
      <dgm:spPr/>
      <dgm:t>
        <a:bodyPr/>
        <a:lstStyle/>
        <a:p>
          <a:pPr>
            <a:buFont typeface="Arial" panose="020B0604020202020204" pitchFamily="34" charset="0"/>
            <a:buChar char="•"/>
          </a:pPr>
          <a:r>
            <a:rPr lang="en-US" b="0" i="0" dirty="0"/>
            <a:t>Use a professional and respectful tone in business communication, while adjusting for a more casual tone in informal settings.</a:t>
          </a:r>
        </a:p>
      </dgm:t>
    </dgm:pt>
    <dgm:pt modelId="{1811DADA-F76D-470D-B693-3A350EA94E7A}" type="parTrans" cxnId="{F87DFBD6-2DAD-4FBF-819C-E956E77BCC8D}">
      <dgm:prSet/>
      <dgm:spPr/>
      <dgm:t>
        <a:bodyPr/>
        <a:lstStyle/>
        <a:p>
          <a:endParaRPr lang="en-US"/>
        </a:p>
      </dgm:t>
    </dgm:pt>
    <dgm:pt modelId="{7E2489AA-B804-4F81-BA4E-08B1247AC7F1}" type="sibTrans" cxnId="{F87DFBD6-2DAD-4FBF-819C-E956E77BCC8D}">
      <dgm:prSet/>
      <dgm:spPr/>
      <dgm:t>
        <a:bodyPr/>
        <a:lstStyle/>
        <a:p>
          <a:endParaRPr lang="en-US"/>
        </a:p>
      </dgm:t>
    </dgm:pt>
    <dgm:pt modelId="{A6C948C2-CD91-491E-B470-C58576CD46FF}">
      <dgm:prSet/>
      <dgm:spPr/>
      <dgm:t>
        <a:bodyPr/>
        <a:lstStyle/>
        <a:p>
          <a:pPr>
            <a:buFont typeface="Arial" panose="020B0604020202020204" pitchFamily="34" charset="0"/>
            <a:buChar char="•"/>
          </a:pPr>
          <a:r>
            <a:rPr lang="en-US" b="0" i="0" dirty="0"/>
            <a:t>Avoid using overly formal or informal language that may not align with the intended audience.</a:t>
          </a:r>
        </a:p>
      </dgm:t>
    </dgm:pt>
    <dgm:pt modelId="{23FC8344-9C09-4F29-A46B-CA1C5B59BE4A}" type="parTrans" cxnId="{9B4BDB3B-1009-4AD9-B877-236C9F09D709}">
      <dgm:prSet/>
      <dgm:spPr/>
      <dgm:t>
        <a:bodyPr/>
        <a:lstStyle/>
        <a:p>
          <a:endParaRPr lang="en-US"/>
        </a:p>
      </dgm:t>
    </dgm:pt>
    <dgm:pt modelId="{4ABEBC7C-F3FB-4B93-AAB8-F82357901A0F}" type="sibTrans" cxnId="{9B4BDB3B-1009-4AD9-B877-236C9F09D709}">
      <dgm:prSet/>
      <dgm:spPr/>
      <dgm:t>
        <a:bodyPr/>
        <a:lstStyle/>
        <a:p>
          <a:endParaRPr lang="en-US"/>
        </a:p>
      </dgm:t>
    </dgm:pt>
    <dgm:pt modelId="{BD36B1D1-B02D-4B7A-AB85-197C34C25394}">
      <dgm:prSet/>
      <dgm:spPr/>
      <dgm:t>
        <a:bodyPr/>
        <a:lstStyle/>
        <a:p>
          <a:pPr>
            <a:buFont typeface="Arial" panose="020B0604020202020204" pitchFamily="34" charset="0"/>
            <a:buChar char="•"/>
          </a:pPr>
          <a:r>
            <a:rPr lang="en-US" b="0" i="0" dirty="0"/>
            <a:t>Be mindful of cultural sensitivities, inclusivity, and diversity when choosing language and tone in written communication.</a:t>
          </a:r>
        </a:p>
      </dgm:t>
    </dgm:pt>
    <dgm:pt modelId="{4DFBBEB7-F6A7-4A4B-A98D-EBC6A76D49E8}" type="parTrans" cxnId="{F516C73D-B10F-4D84-B1A6-8177004499D5}">
      <dgm:prSet/>
      <dgm:spPr/>
      <dgm:t>
        <a:bodyPr/>
        <a:lstStyle/>
        <a:p>
          <a:endParaRPr lang="en-US"/>
        </a:p>
      </dgm:t>
    </dgm:pt>
    <dgm:pt modelId="{2B86A31B-716E-48C8-8FB2-208172680A51}" type="sibTrans" cxnId="{F516C73D-B10F-4D84-B1A6-8177004499D5}">
      <dgm:prSet/>
      <dgm:spPr/>
      <dgm:t>
        <a:bodyPr/>
        <a:lstStyle/>
        <a:p>
          <a:endParaRPr lang="en-US"/>
        </a:p>
      </dgm:t>
    </dgm:pt>
    <dgm:pt modelId="{BC12A8B9-4B6E-4695-82DC-C67784EBACE4}" type="pres">
      <dgm:prSet presAssocID="{271CD075-FA74-440A-93C5-7FE918B2AF94}" presName="Name0" presStyleCnt="0">
        <dgm:presLayoutVars>
          <dgm:chMax val="7"/>
          <dgm:dir/>
          <dgm:animOne val="branch"/>
        </dgm:presLayoutVars>
      </dgm:prSet>
      <dgm:spPr/>
    </dgm:pt>
    <dgm:pt modelId="{71D3E975-362E-4DB4-8C13-9403A1796A20}" type="pres">
      <dgm:prSet presAssocID="{4B43B44F-3108-4793-960C-39C763968781}" presName="parTx1" presStyleLbl="node1" presStyleIdx="0" presStyleCnt="1"/>
      <dgm:spPr/>
    </dgm:pt>
    <dgm:pt modelId="{704D6E64-D799-4EF2-8AA7-8764C04C0140}" type="pres">
      <dgm:prSet presAssocID="{4B43B44F-3108-4793-960C-39C763968781}" presName="spPre1" presStyleCnt="0"/>
      <dgm:spPr/>
    </dgm:pt>
    <dgm:pt modelId="{F8904A8A-D12A-4CDC-9939-E5EA61298D1E}" type="pres">
      <dgm:prSet presAssocID="{4B43B44F-3108-4793-960C-39C763968781}" presName="chLin1" presStyleCnt="0"/>
      <dgm:spPr/>
    </dgm:pt>
    <dgm:pt modelId="{409941F6-0790-4FAB-B251-6454C040E926}" type="pres">
      <dgm:prSet presAssocID="{CB825D64-5D00-4B49-B9C9-8D9F3A9C34D2}" presName="Name11" presStyleLbl="parChTrans1D1" presStyleIdx="0" presStyleCnt="10"/>
      <dgm:spPr/>
    </dgm:pt>
    <dgm:pt modelId="{E49989FD-90A4-407B-ADA6-B1D43F0F7161}" type="pres">
      <dgm:prSet presAssocID="{89DDEBCA-A839-4D62-9CA0-6D98EA411C1E}" presName="txAndLines1" presStyleCnt="0"/>
      <dgm:spPr/>
    </dgm:pt>
    <dgm:pt modelId="{EB044C42-D624-4DF9-8308-06FA45B1FEF3}" type="pres">
      <dgm:prSet presAssocID="{89DDEBCA-A839-4D62-9CA0-6D98EA411C1E}" presName="anchor1" presStyleCnt="0"/>
      <dgm:spPr/>
    </dgm:pt>
    <dgm:pt modelId="{D38DA298-DE50-48A6-B945-FB0838951413}" type="pres">
      <dgm:prSet presAssocID="{89DDEBCA-A839-4D62-9CA0-6D98EA411C1E}" presName="backup1" presStyleCnt="0"/>
      <dgm:spPr/>
    </dgm:pt>
    <dgm:pt modelId="{1388C25A-0935-4558-924C-BC987184B2CA}" type="pres">
      <dgm:prSet presAssocID="{89DDEBCA-A839-4D62-9CA0-6D98EA411C1E}" presName="preLine1" presStyleLbl="parChTrans1D1" presStyleIdx="1" presStyleCnt="10"/>
      <dgm:spPr/>
    </dgm:pt>
    <dgm:pt modelId="{6D1FFCD1-A310-4064-AC80-E886D747F7DB}" type="pres">
      <dgm:prSet presAssocID="{89DDEBCA-A839-4D62-9CA0-6D98EA411C1E}" presName="desTx1" presStyleLbl="revTx" presStyleIdx="0" presStyleCnt="0">
        <dgm:presLayoutVars>
          <dgm:bulletEnabled val="1"/>
        </dgm:presLayoutVars>
      </dgm:prSet>
      <dgm:spPr/>
    </dgm:pt>
    <dgm:pt modelId="{9158B979-0D60-4D08-9814-3ADE2C6E7582}" type="pres">
      <dgm:prSet presAssocID="{69E18538-D465-4725-856D-EEC2C6226DB2}" presName="Name11" presStyleLbl="parChTrans1D1" presStyleIdx="2" presStyleCnt="10"/>
      <dgm:spPr/>
    </dgm:pt>
    <dgm:pt modelId="{7121FAAB-9672-456D-98A4-23774EA9B997}" type="pres">
      <dgm:prSet presAssocID="{4A7139E0-3BA6-4C70-8ED4-ACD7F83E1EA7}" presName="txAndLines1" presStyleCnt="0"/>
      <dgm:spPr/>
    </dgm:pt>
    <dgm:pt modelId="{3EF6895C-C347-4BD6-84A2-6BD2A6F0B589}" type="pres">
      <dgm:prSet presAssocID="{4A7139E0-3BA6-4C70-8ED4-ACD7F83E1EA7}" presName="anchor1" presStyleCnt="0"/>
      <dgm:spPr/>
    </dgm:pt>
    <dgm:pt modelId="{8932623D-F1DC-4AB4-AFC3-9444C01A21AC}" type="pres">
      <dgm:prSet presAssocID="{4A7139E0-3BA6-4C70-8ED4-ACD7F83E1EA7}" presName="backup1" presStyleCnt="0"/>
      <dgm:spPr/>
    </dgm:pt>
    <dgm:pt modelId="{9A846E6D-4B2E-4724-B76A-CE9BB4F35C8F}" type="pres">
      <dgm:prSet presAssocID="{4A7139E0-3BA6-4C70-8ED4-ACD7F83E1EA7}" presName="preLine1" presStyleLbl="parChTrans1D1" presStyleIdx="3" presStyleCnt="10"/>
      <dgm:spPr/>
    </dgm:pt>
    <dgm:pt modelId="{53FDF8FD-768A-4D9F-936E-984D8742F7B0}" type="pres">
      <dgm:prSet presAssocID="{4A7139E0-3BA6-4C70-8ED4-ACD7F83E1EA7}" presName="desTx1" presStyleLbl="revTx" presStyleIdx="0" presStyleCnt="0">
        <dgm:presLayoutVars>
          <dgm:bulletEnabled val="1"/>
        </dgm:presLayoutVars>
      </dgm:prSet>
      <dgm:spPr/>
    </dgm:pt>
    <dgm:pt modelId="{18F14AAA-720C-4C46-A01F-0273CAEAA4E1}" type="pres">
      <dgm:prSet presAssocID="{1811DADA-F76D-470D-B693-3A350EA94E7A}" presName="Name11" presStyleLbl="parChTrans1D1" presStyleIdx="4" presStyleCnt="10"/>
      <dgm:spPr/>
    </dgm:pt>
    <dgm:pt modelId="{5D649211-A77C-4679-9B52-1FA72A049A09}" type="pres">
      <dgm:prSet presAssocID="{FE869E01-F478-4441-B872-BCCA853F5A51}" presName="txAndLines1" presStyleCnt="0"/>
      <dgm:spPr/>
    </dgm:pt>
    <dgm:pt modelId="{330EF9F4-89FC-4A3A-BCEC-B7BFE32CD262}" type="pres">
      <dgm:prSet presAssocID="{FE869E01-F478-4441-B872-BCCA853F5A51}" presName="anchor1" presStyleCnt="0"/>
      <dgm:spPr/>
    </dgm:pt>
    <dgm:pt modelId="{BAC3E52E-A18F-434E-A46F-A678C4264C8A}" type="pres">
      <dgm:prSet presAssocID="{FE869E01-F478-4441-B872-BCCA853F5A51}" presName="backup1" presStyleCnt="0"/>
      <dgm:spPr/>
    </dgm:pt>
    <dgm:pt modelId="{2AF5D6E0-5305-4779-B27A-A7C21F202E49}" type="pres">
      <dgm:prSet presAssocID="{FE869E01-F478-4441-B872-BCCA853F5A51}" presName="preLine1" presStyleLbl="parChTrans1D1" presStyleIdx="5" presStyleCnt="10"/>
      <dgm:spPr/>
    </dgm:pt>
    <dgm:pt modelId="{6F1230BF-A780-4937-844E-BF98FF8E430A}" type="pres">
      <dgm:prSet presAssocID="{FE869E01-F478-4441-B872-BCCA853F5A51}" presName="desTx1" presStyleLbl="revTx" presStyleIdx="0" presStyleCnt="0">
        <dgm:presLayoutVars>
          <dgm:bulletEnabled val="1"/>
        </dgm:presLayoutVars>
      </dgm:prSet>
      <dgm:spPr/>
    </dgm:pt>
    <dgm:pt modelId="{137E8C54-D0D9-4B3F-A234-7481830D340D}" type="pres">
      <dgm:prSet presAssocID="{23FC8344-9C09-4F29-A46B-CA1C5B59BE4A}" presName="Name11" presStyleLbl="parChTrans1D1" presStyleIdx="6" presStyleCnt="10"/>
      <dgm:spPr/>
    </dgm:pt>
    <dgm:pt modelId="{FA385DED-E785-470C-B4BA-2063C82F2B2A}" type="pres">
      <dgm:prSet presAssocID="{A6C948C2-CD91-491E-B470-C58576CD46FF}" presName="txAndLines1" presStyleCnt="0"/>
      <dgm:spPr/>
    </dgm:pt>
    <dgm:pt modelId="{65C877C9-E6F7-4C1E-ADCD-53104D7BE73B}" type="pres">
      <dgm:prSet presAssocID="{A6C948C2-CD91-491E-B470-C58576CD46FF}" presName="anchor1" presStyleCnt="0"/>
      <dgm:spPr/>
    </dgm:pt>
    <dgm:pt modelId="{7A812BEB-EAAF-4815-80F2-59FF8314795F}" type="pres">
      <dgm:prSet presAssocID="{A6C948C2-CD91-491E-B470-C58576CD46FF}" presName="backup1" presStyleCnt="0"/>
      <dgm:spPr/>
    </dgm:pt>
    <dgm:pt modelId="{9A509A3B-B0BC-4122-AEBE-1CF4F9F3AF79}" type="pres">
      <dgm:prSet presAssocID="{A6C948C2-CD91-491E-B470-C58576CD46FF}" presName="preLine1" presStyleLbl="parChTrans1D1" presStyleIdx="7" presStyleCnt="10"/>
      <dgm:spPr/>
    </dgm:pt>
    <dgm:pt modelId="{BE2B017F-351E-4A13-8625-CE26893845EF}" type="pres">
      <dgm:prSet presAssocID="{A6C948C2-CD91-491E-B470-C58576CD46FF}" presName="desTx1" presStyleLbl="revTx" presStyleIdx="0" presStyleCnt="0">
        <dgm:presLayoutVars>
          <dgm:bulletEnabled val="1"/>
        </dgm:presLayoutVars>
      </dgm:prSet>
      <dgm:spPr/>
    </dgm:pt>
    <dgm:pt modelId="{773D5C32-57F2-4D43-BCEF-1B72760E753F}" type="pres">
      <dgm:prSet presAssocID="{4DFBBEB7-F6A7-4A4B-A98D-EBC6A76D49E8}" presName="Name11" presStyleLbl="parChTrans1D1" presStyleIdx="8" presStyleCnt="10"/>
      <dgm:spPr/>
    </dgm:pt>
    <dgm:pt modelId="{FE713A96-C76F-48DB-B4F9-195643E87BBD}" type="pres">
      <dgm:prSet presAssocID="{BD36B1D1-B02D-4B7A-AB85-197C34C25394}" presName="txAndLines1" presStyleCnt="0"/>
      <dgm:spPr/>
    </dgm:pt>
    <dgm:pt modelId="{B9E4D02C-7FEE-43A8-9043-94C10B4F7F54}" type="pres">
      <dgm:prSet presAssocID="{BD36B1D1-B02D-4B7A-AB85-197C34C25394}" presName="anchor1" presStyleCnt="0"/>
      <dgm:spPr/>
    </dgm:pt>
    <dgm:pt modelId="{004B37F6-6F44-4A1E-9609-C7534DD8A061}" type="pres">
      <dgm:prSet presAssocID="{BD36B1D1-B02D-4B7A-AB85-197C34C25394}" presName="backup1" presStyleCnt="0"/>
      <dgm:spPr/>
    </dgm:pt>
    <dgm:pt modelId="{B65007D7-39CB-45EA-AFFD-82A970E1E1AE}" type="pres">
      <dgm:prSet presAssocID="{BD36B1D1-B02D-4B7A-AB85-197C34C25394}" presName="preLine1" presStyleLbl="parChTrans1D1" presStyleIdx="9" presStyleCnt="10"/>
      <dgm:spPr/>
    </dgm:pt>
    <dgm:pt modelId="{3BD58B0F-6129-4714-BA14-FD4C78120754}" type="pres">
      <dgm:prSet presAssocID="{BD36B1D1-B02D-4B7A-AB85-197C34C25394}" presName="desTx1" presStyleLbl="revTx" presStyleIdx="0" presStyleCnt="0">
        <dgm:presLayoutVars>
          <dgm:bulletEnabled val="1"/>
        </dgm:presLayoutVars>
      </dgm:prSet>
      <dgm:spPr/>
    </dgm:pt>
  </dgm:ptLst>
  <dgm:cxnLst>
    <dgm:cxn modelId="{E56CF804-8642-4028-A0EA-659048E4C600}" type="presOf" srcId="{4B43B44F-3108-4793-960C-39C763968781}" destId="{71D3E975-362E-4DB4-8C13-9403A1796A20}" srcOrd="0" destOrd="0" presId="urn:microsoft.com/office/officeart/2009/3/layout/SubStepProcess"/>
    <dgm:cxn modelId="{03EF0B12-45B5-4C5A-8B62-2DD4A83B98D8}" srcId="{4B43B44F-3108-4793-960C-39C763968781}" destId="{4A7139E0-3BA6-4C70-8ED4-ACD7F83E1EA7}" srcOrd="1" destOrd="0" parTransId="{69E18538-D465-4725-856D-EEC2C6226DB2}" sibTransId="{A2D8F7FE-5FC7-4592-A69C-E3787A5D5D04}"/>
    <dgm:cxn modelId="{D5B24734-AA5F-4CA0-8BAC-FD70E0F5867B}" type="presOf" srcId="{271CD075-FA74-440A-93C5-7FE918B2AF94}" destId="{BC12A8B9-4B6E-4695-82DC-C67784EBACE4}" srcOrd="0" destOrd="0" presId="urn:microsoft.com/office/officeart/2009/3/layout/SubStepProcess"/>
    <dgm:cxn modelId="{9B4BDB3B-1009-4AD9-B877-236C9F09D709}" srcId="{4B43B44F-3108-4793-960C-39C763968781}" destId="{A6C948C2-CD91-491E-B470-C58576CD46FF}" srcOrd="3" destOrd="0" parTransId="{23FC8344-9C09-4F29-A46B-CA1C5B59BE4A}" sibTransId="{4ABEBC7C-F3FB-4B93-AAB8-F82357901A0F}"/>
    <dgm:cxn modelId="{F516C73D-B10F-4D84-B1A6-8177004499D5}" srcId="{4B43B44F-3108-4793-960C-39C763968781}" destId="{BD36B1D1-B02D-4B7A-AB85-197C34C25394}" srcOrd="4" destOrd="0" parTransId="{4DFBBEB7-F6A7-4A4B-A98D-EBC6A76D49E8}" sibTransId="{2B86A31B-716E-48C8-8FB2-208172680A51}"/>
    <dgm:cxn modelId="{BB50EF4B-FDC7-448F-B68A-81A656E08F0B}" type="presOf" srcId="{BD36B1D1-B02D-4B7A-AB85-197C34C25394}" destId="{3BD58B0F-6129-4714-BA14-FD4C78120754}" srcOrd="0" destOrd="0" presId="urn:microsoft.com/office/officeart/2009/3/layout/SubStepProcess"/>
    <dgm:cxn modelId="{F435ED6E-5BCF-4B32-B4C4-B350F6520ABB}" type="presOf" srcId="{89DDEBCA-A839-4D62-9CA0-6D98EA411C1E}" destId="{6D1FFCD1-A310-4064-AC80-E886D747F7DB}" srcOrd="0" destOrd="0" presId="urn:microsoft.com/office/officeart/2009/3/layout/SubStepProcess"/>
    <dgm:cxn modelId="{D7789789-4BEE-4332-90A5-1B90ACDD416C}" srcId="{271CD075-FA74-440A-93C5-7FE918B2AF94}" destId="{4B43B44F-3108-4793-960C-39C763968781}" srcOrd="0" destOrd="0" parTransId="{87A0DBB1-D352-49CE-9394-A1992C9DDEFE}" sibTransId="{1F20E198-C3CC-4458-9145-4E2EDC6E1CB1}"/>
    <dgm:cxn modelId="{54FA7C8C-5716-4684-9F9F-552CDC5DFB62}" type="presOf" srcId="{A6C948C2-CD91-491E-B470-C58576CD46FF}" destId="{BE2B017F-351E-4A13-8625-CE26893845EF}" srcOrd="0" destOrd="0" presId="urn:microsoft.com/office/officeart/2009/3/layout/SubStepProcess"/>
    <dgm:cxn modelId="{7D2B8298-51A4-4531-BC25-EA8225F9B75D}" type="presOf" srcId="{4A7139E0-3BA6-4C70-8ED4-ACD7F83E1EA7}" destId="{53FDF8FD-768A-4D9F-936E-984D8742F7B0}" srcOrd="0" destOrd="0" presId="urn:microsoft.com/office/officeart/2009/3/layout/SubStepProcess"/>
    <dgm:cxn modelId="{0ADBF29D-2260-470F-861B-C08F7FAC9BBE}" type="presOf" srcId="{FE869E01-F478-4441-B872-BCCA853F5A51}" destId="{6F1230BF-A780-4937-844E-BF98FF8E430A}" srcOrd="0" destOrd="0" presId="urn:microsoft.com/office/officeart/2009/3/layout/SubStepProcess"/>
    <dgm:cxn modelId="{7CFA03D3-C8B9-4780-A324-538CEB715AB3}" srcId="{4B43B44F-3108-4793-960C-39C763968781}" destId="{89DDEBCA-A839-4D62-9CA0-6D98EA411C1E}" srcOrd="0" destOrd="0" parTransId="{CB825D64-5D00-4B49-B9C9-8D9F3A9C34D2}" sibTransId="{56BEA2D7-CE25-4096-B355-4751B41B2CDB}"/>
    <dgm:cxn modelId="{F87DFBD6-2DAD-4FBF-819C-E956E77BCC8D}" srcId="{4B43B44F-3108-4793-960C-39C763968781}" destId="{FE869E01-F478-4441-B872-BCCA853F5A51}" srcOrd="2" destOrd="0" parTransId="{1811DADA-F76D-470D-B693-3A350EA94E7A}" sibTransId="{7E2489AA-B804-4F81-BA4E-08B1247AC7F1}"/>
    <dgm:cxn modelId="{3F31BBF7-B8D9-4A5B-B1F9-73E0102F0E0C}" type="presParOf" srcId="{BC12A8B9-4B6E-4695-82DC-C67784EBACE4}" destId="{71D3E975-362E-4DB4-8C13-9403A1796A20}" srcOrd="0" destOrd="0" presId="urn:microsoft.com/office/officeart/2009/3/layout/SubStepProcess"/>
    <dgm:cxn modelId="{D0CC1D10-7779-4966-8BA0-CA8DF4C6F06F}" type="presParOf" srcId="{BC12A8B9-4B6E-4695-82DC-C67784EBACE4}" destId="{704D6E64-D799-4EF2-8AA7-8764C04C0140}" srcOrd="1" destOrd="0" presId="urn:microsoft.com/office/officeart/2009/3/layout/SubStepProcess"/>
    <dgm:cxn modelId="{0B139B40-4440-4BE7-8B5D-666C22DAFCF6}" type="presParOf" srcId="{BC12A8B9-4B6E-4695-82DC-C67784EBACE4}" destId="{F8904A8A-D12A-4CDC-9939-E5EA61298D1E}" srcOrd="2" destOrd="0" presId="urn:microsoft.com/office/officeart/2009/3/layout/SubStepProcess"/>
    <dgm:cxn modelId="{9B4EF796-7468-4763-949F-7CD08370DB88}" type="presParOf" srcId="{F8904A8A-D12A-4CDC-9939-E5EA61298D1E}" destId="{409941F6-0790-4FAB-B251-6454C040E926}" srcOrd="0" destOrd="0" presId="urn:microsoft.com/office/officeart/2009/3/layout/SubStepProcess"/>
    <dgm:cxn modelId="{7DDCBED5-A608-489C-8836-8EDB53AD7240}" type="presParOf" srcId="{F8904A8A-D12A-4CDC-9939-E5EA61298D1E}" destId="{E49989FD-90A4-407B-ADA6-B1D43F0F7161}" srcOrd="1" destOrd="0" presId="urn:microsoft.com/office/officeart/2009/3/layout/SubStepProcess"/>
    <dgm:cxn modelId="{79712A36-6B4C-4945-A4C6-BA7D1009F2ED}" type="presParOf" srcId="{E49989FD-90A4-407B-ADA6-B1D43F0F7161}" destId="{EB044C42-D624-4DF9-8308-06FA45B1FEF3}" srcOrd="0" destOrd="0" presId="urn:microsoft.com/office/officeart/2009/3/layout/SubStepProcess"/>
    <dgm:cxn modelId="{E5EDEDC7-2452-4816-BF57-0F880CAE5172}" type="presParOf" srcId="{E49989FD-90A4-407B-ADA6-B1D43F0F7161}" destId="{D38DA298-DE50-48A6-B945-FB0838951413}" srcOrd="1" destOrd="0" presId="urn:microsoft.com/office/officeart/2009/3/layout/SubStepProcess"/>
    <dgm:cxn modelId="{E4DFB7B1-7A5D-4588-B9AE-707DF549F273}" type="presParOf" srcId="{E49989FD-90A4-407B-ADA6-B1D43F0F7161}" destId="{1388C25A-0935-4558-924C-BC987184B2CA}" srcOrd="2" destOrd="0" presId="urn:microsoft.com/office/officeart/2009/3/layout/SubStepProcess"/>
    <dgm:cxn modelId="{149DCD2C-2A83-405E-AFE4-AF625DB62D43}" type="presParOf" srcId="{E49989FD-90A4-407B-ADA6-B1D43F0F7161}" destId="{6D1FFCD1-A310-4064-AC80-E886D747F7DB}" srcOrd="3" destOrd="0" presId="urn:microsoft.com/office/officeart/2009/3/layout/SubStepProcess"/>
    <dgm:cxn modelId="{6307FCF2-CEFE-4E2C-BEBD-83DC48C96B4D}" type="presParOf" srcId="{F8904A8A-D12A-4CDC-9939-E5EA61298D1E}" destId="{9158B979-0D60-4D08-9814-3ADE2C6E7582}" srcOrd="2" destOrd="0" presId="urn:microsoft.com/office/officeart/2009/3/layout/SubStepProcess"/>
    <dgm:cxn modelId="{41F712D1-4814-4981-8DC2-ED88D265E8A2}" type="presParOf" srcId="{F8904A8A-D12A-4CDC-9939-E5EA61298D1E}" destId="{7121FAAB-9672-456D-98A4-23774EA9B997}" srcOrd="3" destOrd="0" presId="urn:microsoft.com/office/officeart/2009/3/layout/SubStepProcess"/>
    <dgm:cxn modelId="{83E52323-187D-4E3A-B37B-DB3C8B2DC64B}" type="presParOf" srcId="{7121FAAB-9672-456D-98A4-23774EA9B997}" destId="{3EF6895C-C347-4BD6-84A2-6BD2A6F0B589}" srcOrd="0" destOrd="0" presId="urn:microsoft.com/office/officeart/2009/3/layout/SubStepProcess"/>
    <dgm:cxn modelId="{0C5A7FF0-7724-4B38-8B96-16BC6B5B3C8A}" type="presParOf" srcId="{7121FAAB-9672-456D-98A4-23774EA9B997}" destId="{8932623D-F1DC-4AB4-AFC3-9444C01A21AC}" srcOrd="1" destOrd="0" presId="urn:microsoft.com/office/officeart/2009/3/layout/SubStepProcess"/>
    <dgm:cxn modelId="{AAFC1C8C-5CA1-422C-86A6-23764926DB6D}" type="presParOf" srcId="{7121FAAB-9672-456D-98A4-23774EA9B997}" destId="{9A846E6D-4B2E-4724-B76A-CE9BB4F35C8F}" srcOrd="2" destOrd="0" presId="urn:microsoft.com/office/officeart/2009/3/layout/SubStepProcess"/>
    <dgm:cxn modelId="{D5D50A97-600A-4FDC-96B1-82495F5202F1}" type="presParOf" srcId="{7121FAAB-9672-456D-98A4-23774EA9B997}" destId="{53FDF8FD-768A-4D9F-936E-984D8742F7B0}" srcOrd="3" destOrd="0" presId="urn:microsoft.com/office/officeart/2009/3/layout/SubStepProcess"/>
    <dgm:cxn modelId="{AB8D30BC-6575-4C67-B9B4-81CF65D8775E}" type="presParOf" srcId="{F8904A8A-D12A-4CDC-9939-E5EA61298D1E}" destId="{18F14AAA-720C-4C46-A01F-0273CAEAA4E1}" srcOrd="4" destOrd="0" presId="urn:microsoft.com/office/officeart/2009/3/layout/SubStepProcess"/>
    <dgm:cxn modelId="{12B2DF49-D92D-4E39-87B6-7C6F0EA477DA}" type="presParOf" srcId="{F8904A8A-D12A-4CDC-9939-E5EA61298D1E}" destId="{5D649211-A77C-4679-9B52-1FA72A049A09}" srcOrd="5" destOrd="0" presId="urn:microsoft.com/office/officeart/2009/3/layout/SubStepProcess"/>
    <dgm:cxn modelId="{5624DCEC-1E74-4FAE-BDAF-062D84762D63}" type="presParOf" srcId="{5D649211-A77C-4679-9B52-1FA72A049A09}" destId="{330EF9F4-89FC-4A3A-BCEC-B7BFE32CD262}" srcOrd="0" destOrd="0" presId="urn:microsoft.com/office/officeart/2009/3/layout/SubStepProcess"/>
    <dgm:cxn modelId="{DAAB2D91-DF0F-4BEC-8592-CA2C79AB2487}" type="presParOf" srcId="{5D649211-A77C-4679-9B52-1FA72A049A09}" destId="{BAC3E52E-A18F-434E-A46F-A678C4264C8A}" srcOrd="1" destOrd="0" presId="urn:microsoft.com/office/officeart/2009/3/layout/SubStepProcess"/>
    <dgm:cxn modelId="{12035FE7-8741-4984-AB2C-99B23ADD0E17}" type="presParOf" srcId="{5D649211-A77C-4679-9B52-1FA72A049A09}" destId="{2AF5D6E0-5305-4779-B27A-A7C21F202E49}" srcOrd="2" destOrd="0" presId="urn:microsoft.com/office/officeart/2009/3/layout/SubStepProcess"/>
    <dgm:cxn modelId="{24E870BD-34EF-4552-891D-1464AE7CA898}" type="presParOf" srcId="{5D649211-A77C-4679-9B52-1FA72A049A09}" destId="{6F1230BF-A780-4937-844E-BF98FF8E430A}" srcOrd="3" destOrd="0" presId="urn:microsoft.com/office/officeart/2009/3/layout/SubStepProcess"/>
    <dgm:cxn modelId="{66A0694F-579F-4A81-A2BC-C63B83F3DD03}" type="presParOf" srcId="{F8904A8A-D12A-4CDC-9939-E5EA61298D1E}" destId="{137E8C54-D0D9-4B3F-A234-7481830D340D}" srcOrd="6" destOrd="0" presId="urn:microsoft.com/office/officeart/2009/3/layout/SubStepProcess"/>
    <dgm:cxn modelId="{8DBDEBE4-3A42-41C1-AE3B-89D78736CBD8}" type="presParOf" srcId="{F8904A8A-D12A-4CDC-9939-E5EA61298D1E}" destId="{FA385DED-E785-470C-B4BA-2063C82F2B2A}" srcOrd="7" destOrd="0" presId="urn:microsoft.com/office/officeart/2009/3/layout/SubStepProcess"/>
    <dgm:cxn modelId="{B9FCD0F2-D56D-4E33-B32E-D1DACEF2C525}" type="presParOf" srcId="{FA385DED-E785-470C-B4BA-2063C82F2B2A}" destId="{65C877C9-E6F7-4C1E-ADCD-53104D7BE73B}" srcOrd="0" destOrd="0" presId="urn:microsoft.com/office/officeart/2009/3/layout/SubStepProcess"/>
    <dgm:cxn modelId="{3EA3413F-7BBC-417B-AAF4-339EB50BD292}" type="presParOf" srcId="{FA385DED-E785-470C-B4BA-2063C82F2B2A}" destId="{7A812BEB-EAAF-4815-80F2-59FF8314795F}" srcOrd="1" destOrd="0" presId="urn:microsoft.com/office/officeart/2009/3/layout/SubStepProcess"/>
    <dgm:cxn modelId="{1FCFC576-A9EA-452E-9EBC-34EA0D6D81E3}" type="presParOf" srcId="{FA385DED-E785-470C-B4BA-2063C82F2B2A}" destId="{9A509A3B-B0BC-4122-AEBE-1CF4F9F3AF79}" srcOrd="2" destOrd="0" presId="urn:microsoft.com/office/officeart/2009/3/layout/SubStepProcess"/>
    <dgm:cxn modelId="{C38ED626-E812-4EBD-AAEC-BC70297CF6AB}" type="presParOf" srcId="{FA385DED-E785-470C-B4BA-2063C82F2B2A}" destId="{BE2B017F-351E-4A13-8625-CE26893845EF}" srcOrd="3" destOrd="0" presId="urn:microsoft.com/office/officeart/2009/3/layout/SubStepProcess"/>
    <dgm:cxn modelId="{999F1F96-FBFD-4C43-A833-3FCAD768A7D0}" type="presParOf" srcId="{F8904A8A-D12A-4CDC-9939-E5EA61298D1E}" destId="{773D5C32-57F2-4D43-BCEF-1B72760E753F}" srcOrd="8" destOrd="0" presId="urn:microsoft.com/office/officeart/2009/3/layout/SubStepProcess"/>
    <dgm:cxn modelId="{FDB7FB00-A3F4-4558-8D70-54CCB8C9F9AD}" type="presParOf" srcId="{F8904A8A-D12A-4CDC-9939-E5EA61298D1E}" destId="{FE713A96-C76F-48DB-B4F9-195643E87BBD}" srcOrd="9" destOrd="0" presId="urn:microsoft.com/office/officeart/2009/3/layout/SubStepProcess"/>
    <dgm:cxn modelId="{739FFC1E-834B-41CC-B80B-898D8D1F259F}" type="presParOf" srcId="{FE713A96-C76F-48DB-B4F9-195643E87BBD}" destId="{B9E4D02C-7FEE-43A8-9043-94C10B4F7F54}" srcOrd="0" destOrd="0" presId="urn:microsoft.com/office/officeart/2009/3/layout/SubStepProcess"/>
    <dgm:cxn modelId="{44B789C6-5690-4FE0-8E37-E6A963A49827}" type="presParOf" srcId="{FE713A96-C76F-48DB-B4F9-195643E87BBD}" destId="{004B37F6-6F44-4A1E-9609-C7534DD8A061}" srcOrd="1" destOrd="0" presId="urn:microsoft.com/office/officeart/2009/3/layout/SubStepProcess"/>
    <dgm:cxn modelId="{B6B32107-F25C-47DA-B4AC-04963EB685E9}" type="presParOf" srcId="{FE713A96-C76F-48DB-B4F9-195643E87BBD}" destId="{B65007D7-39CB-45EA-AFFD-82A970E1E1AE}" srcOrd="2" destOrd="0" presId="urn:microsoft.com/office/officeart/2009/3/layout/SubStepProcess"/>
    <dgm:cxn modelId="{BFDEB2AD-A777-44DF-A1E3-D2EC12743C07}" type="presParOf" srcId="{FE713A96-C76F-48DB-B4F9-195643E87BBD}" destId="{3BD58B0F-6129-4714-BA14-FD4C78120754}" srcOrd="3" destOrd="0" presId="urn:microsoft.com/office/officeart/2009/3/layout/SubSte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3DF908F-DD35-41C7-95EE-C2BC2FCE1340}" type="doc">
      <dgm:prSet loTypeId="urn:microsoft.com/office/officeart/2005/8/layout/cycle6" loCatId="cycle" qsTypeId="urn:microsoft.com/office/officeart/2005/8/quickstyle/3d3" qsCatId="3D" csTypeId="urn:microsoft.com/office/officeart/2005/8/colors/accent1_1" csCatId="accent1" phldr="1"/>
      <dgm:spPr/>
      <dgm:t>
        <a:bodyPr/>
        <a:lstStyle/>
        <a:p>
          <a:endParaRPr lang="en-US"/>
        </a:p>
      </dgm:t>
    </dgm:pt>
    <dgm:pt modelId="{332593A3-3767-4FAB-B0E4-F79BE7C0009B}">
      <dgm:prSet/>
      <dgm:spPr/>
      <dgm:t>
        <a:bodyPr/>
        <a:lstStyle/>
        <a:p>
          <a:r>
            <a:rPr lang="en-US" b="0" i="0" dirty="0"/>
            <a:t>Verbal Misunderstandings</a:t>
          </a:r>
          <a:endParaRPr lang="en-US" dirty="0"/>
        </a:p>
      </dgm:t>
    </dgm:pt>
    <dgm:pt modelId="{50826A85-0E62-474B-A9BE-BD14713B85C2}" type="parTrans" cxnId="{CC588F0B-E657-47A2-B00E-B1FCF936FC2A}">
      <dgm:prSet/>
      <dgm:spPr/>
      <dgm:t>
        <a:bodyPr/>
        <a:lstStyle/>
        <a:p>
          <a:endParaRPr lang="en-US"/>
        </a:p>
      </dgm:t>
    </dgm:pt>
    <dgm:pt modelId="{37EAC7BE-6E88-43FF-A349-59AA20B538BE}" type="sibTrans" cxnId="{CC588F0B-E657-47A2-B00E-B1FCF936FC2A}">
      <dgm:prSet/>
      <dgm:spPr/>
      <dgm:t>
        <a:bodyPr/>
        <a:lstStyle/>
        <a:p>
          <a:endParaRPr lang="en-US"/>
        </a:p>
      </dgm:t>
    </dgm:pt>
    <dgm:pt modelId="{7F0279C8-20B0-40C0-BDAD-22A9EB3722D6}">
      <dgm:prSet/>
      <dgm:spPr/>
      <dgm:t>
        <a:bodyPr/>
        <a:lstStyle/>
        <a:p>
          <a:r>
            <a:rPr lang="en-US" b="0" i="0" dirty="0"/>
            <a:t>Non-verbal Misinterpretations</a:t>
          </a:r>
          <a:endParaRPr lang="en-US" dirty="0"/>
        </a:p>
      </dgm:t>
    </dgm:pt>
    <dgm:pt modelId="{CEBCF844-BF85-457F-98FF-D1B6CFB7C82D}" type="parTrans" cxnId="{ED22D49A-FD13-4B3A-AD54-DFC855CA6249}">
      <dgm:prSet/>
      <dgm:spPr/>
      <dgm:t>
        <a:bodyPr/>
        <a:lstStyle/>
        <a:p>
          <a:endParaRPr lang="en-US"/>
        </a:p>
      </dgm:t>
    </dgm:pt>
    <dgm:pt modelId="{DFFA0C8E-5079-49B9-9303-F903FCDB1BCA}" type="sibTrans" cxnId="{ED22D49A-FD13-4B3A-AD54-DFC855CA6249}">
      <dgm:prSet/>
      <dgm:spPr/>
      <dgm:t>
        <a:bodyPr/>
        <a:lstStyle/>
        <a:p>
          <a:endParaRPr lang="en-US"/>
        </a:p>
      </dgm:t>
    </dgm:pt>
    <dgm:pt modelId="{F3FE59E5-9982-4A15-9D5F-D1A7989DA2F3}">
      <dgm:prSet/>
      <dgm:spPr/>
      <dgm:t>
        <a:bodyPr/>
        <a:lstStyle/>
        <a:p>
          <a:r>
            <a:rPr lang="en-US" b="0" i="0"/>
            <a:t>Written Communication Errors</a:t>
          </a:r>
          <a:endParaRPr lang="en-US"/>
        </a:p>
      </dgm:t>
    </dgm:pt>
    <dgm:pt modelId="{F9271808-BE60-4176-BD6B-E4C9643409B6}" type="parTrans" cxnId="{FD4073D7-C701-4FC8-9D04-5338945789D2}">
      <dgm:prSet/>
      <dgm:spPr/>
      <dgm:t>
        <a:bodyPr/>
        <a:lstStyle/>
        <a:p>
          <a:endParaRPr lang="en-US"/>
        </a:p>
      </dgm:t>
    </dgm:pt>
    <dgm:pt modelId="{A5D01FAE-69C6-4DB6-9415-837E339E1C00}" type="sibTrans" cxnId="{FD4073D7-C701-4FC8-9D04-5338945789D2}">
      <dgm:prSet/>
      <dgm:spPr/>
      <dgm:t>
        <a:bodyPr/>
        <a:lstStyle/>
        <a:p>
          <a:endParaRPr lang="en-US"/>
        </a:p>
      </dgm:t>
    </dgm:pt>
    <dgm:pt modelId="{8ACA4150-024E-44A7-A44A-7EA919419257}" type="pres">
      <dgm:prSet presAssocID="{C3DF908F-DD35-41C7-95EE-C2BC2FCE1340}" presName="cycle" presStyleCnt="0">
        <dgm:presLayoutVars>
          <dgm:dir/>
          <dgm:resizeHandles val="exact"/>
        </dgm:presLayoutVars>
      </dgm:prSet>
      <dgm:spPr/>
    </dgm:pt>
    <dgm:pt modelId="{1BEC38A7-FFEB-4D3F-A4A5-005B23C6F347}" type="pres">
      <dgm:prSet presAssocID="{332593A3-3767-4FAB-B0E4-F79BE7C0009B}" presName="node" presStyleLbl="node1" presStyleIdx="0" presStyleCnt="3">
        <dgm:presLayoutVars>
          <dgm:bulletEnabled val="1"/>
        </dgm:presLayoutVars>
      </dgm:prSet>
      <dgm:spPr/>
    </dgm:pt>
    <dgm:pt modelId="{DF3FA75E-E85D-46EB-83D9-DE45F0D03D1C}" type="pres">
      <dgm:prSet presAssocID="{332593A3-3767-4FAB-B0E4-F79BE7C0009B}" presName="spNode" presStyleCnt="0"/>
      <dgm:spPr/>
    </dgm:pt>
    <dgm:pt modelId="{DB92E698-9161-40A6-889E-CF4C597884EE}" type="pres">
      <dgm:prSet presAssocID="{37EAC7BE-6E88-43FF-A349-59AA20B538BE}" presName="sibTrans" presStyleLbl="sibTrans1D1" presStyleIdx="0" presStyleCnt="3"/>
      <dgm:spPr/>
    </dgm:pt>
    <dgm:pt modelId="{0195BE1D-F107-4973-AB60-38983905F452}" type="pres">
      <dgm:prSet presAssocID="{7F0279C8-20B0-40C0-BDAD-22A9EB3722D6}" presName="node" presStyleLbl="node1" presStyleIdx="1" presStyleCnt="3">
        <dgm:presLayoutVars>
          <dgm:bulletEnabled val="1"/>
        </dgm:presLayoutVars>
      </dgm:prSet>
      <dgm:spPr/>
    </dgm:pt>
    <dgm:pt modelId="{DB32499E-D977-4878-8DA3-8ED07A21F7BD}" type="pres">
      <dgm:prSet presAssocID="{7F0279C8-20B0-40C0-BDAD-22A9EB3722D6}" presName="spNode" presStyleCnt="0"/>
      <dgm:spPr/>
    </dgm:pt>
    <dgm:pt modelId="{EF6DBE28-3F47-4A56-9AD3-5F430B8E8475}" type="pres">
      <dgm:prSet presAssocID="{DFFA0C8E-5079-49B9-9303-F903FCDB1BCA}" presName="sibTrans" presStyleLbl="sibTrans1D1" presStyleIdx="1" presStyleCnt="3"/>
      <dgm:spPr/>
    </dgm:pt>
    <dgm:pt modelId="{F58EFBCF-0FE0-4199-8619-07763C676D89}" type="pres">
      <dgm:prSet presAssocID="{F3FE59E5-9982-4A15-9D5F-D1A7989DA2F3}" presName="node" presStyleLbl="node1" presStyleIdx="2" presStyleCnt="3">
        <dgm:presLayoutVars>
          <dgm:bulletEnabled val="1"/>
        </dgm:presLayoutVars>
      </dgm:prSet>
      <dgm:spPr/>
    </dgm:pt>
    <dgm:pt modelId="{729B2954-90C3-4E18-8E15-A9F49F9F6F49}" type="pres">
      <dgm:prSet presAssocID="{F3FE59E5-9982-4A15-9D5F-D1A7989DA2F3}" presName="spNode" presStyleCnt="0"/>
      <dgm:spPr/>
    </dgm:pt>
    <dgm:pt modelId="{83C643B6-C97F-4641-83F4-01D309C6853F}" type="pres">
      <dgm:prSet presAssocID="{A5D01FAE-69C6-4DB6-9415-837E339E1C00}" presName="sibTrans" presStyleLbl="sibTrans1D1" presStyleIdx="2" presStyleCnt="3"/>
      <dgm:spPr/>
    </dgm:pt>
  </dgm:ptLst>
  <dgm:cxnLst>
    <dgm:cxn modelId="{5E5C4A06-A5C4-439B-8257-883538EA1C5C}" type="presOf" srcId="{C3DF908F-DD35-41C7-95EE-C2BC2FCE1340}" destId="{8ACA4150-024E-44A7-A44A-7EA919419257}" srcOrd="0" destOrd="0" presId="urn:microsoft.com/office/officeart/2005/8/layout/cycle6"/>
    <dgm:cxn modelId="{CC588F0B-E657-47A2-B00E-B1FCF936FC2A}" srcId="{C3DF908F-DD35-41C7-95EE-C2BC2FCE1340}" destId="{332593A3-3767-4FAB-B0E4-F79BE7C0009B}" srcOrd="0" destOrd="0" parTransId="{50826A85-0E62-474B-A9BE-BD14713B85C2}" sibTransId="{37EAC7BE-6E88-43FF-A349-59AA20B538BE}"/>
    <dgm:cxn modelId="{1D0C0635-2692-422C-AF5E-595292EBA92B}" type="presOf" srcId="{332593A3-3767-4FAB-B0E4-F79BE7C0009B}" destId="{1BEC38A7-FFEB-4D3F-A4A5-005B23C6F347}" srcOrd="0" destOrd="0" presId="urn:microsoft.com/office/officeart/2005/8/layout/cycle6"/>
    <dgm:cxn modelId="{FEA3B26A-0A0C-4F96-8A2D-A4C1A97A9EB7}" type="presOf" srcId="{A5D01FAE-69C6-4DB6-9415-837E339E1C00}" destId="{83C643B6-C97F-4641-83F4-01D309C6853F}" srcOrd="0" destOrd="0" presId="urn:microsoft.com/office/officeart/2005/8/layout/cycle6"/>
    <dgm:cxn modelId="{EC86B656-B505-45CC-AABC-59C7567A1134}" type="presOf" srcId="{37EAC7BE-6E88-43FF-A349-59AA20B538BE}" destId="{DB92E698-9161-40A6-889E-CF4C597884EE}" srcOrd="0" destOrd="0" presId="urn:microsoft.com/office/officeart/2005/8/layout/cycle6"/>
    <dgm:cxn modelId="{7B134B57-7BFD-4846-B730-CDDFDA530F07}" type="presOf" srcId="{F3FE59E5-9982-4A15-9D5F-D1A7989DA2F3}" destId="{F58EFBCF-0FE0-4199-8619-07763C676D89}" srcOrd="0" destOrd="0" presId="urn:microsoft.com/office/officeart/2005/8/layout/cycle6"/>
    <dgm:cxn modelId="{ED22D49A-FD13-4B3A-AD54-DFC855CA6249}" srcId="{C3DF908F-DD35-41C7-95EE-C2BC2FCE1340}" destId="{7F0279C8-20B0-40C0-BDAD-22A9EB3722D6}" srcOrd="1" destOrd="0" parTransId="{CEBCF844-BF85-457F-98FF-D1B6CFB7C82D}" sibTransId="{DFFA0C8E-5079-49B9-9303-F903FCDB1BCA}"/>
    <dgm:cxn modelId="{FD4073D7-C701-4FC8-9D04-5338945789D2}" srcId="{C3DF908F-DD35-41C7-95EE-C2BC2FCE1340}" destId="{F3FE59E5-9982-4A15-9D5F-D1A7989DA2F3}" srcOrd="2" destOrd="0" parTransId="{F9271808-BE60-4176-BD6B-E4C9643409B6}" sibTransId="{A5D01FAE-69C6-4DB6-9415-837E339E1C00}"/>
    <dgm:cxn modelId="{432E51E7-2299-4D13-AD92-0B2C398A7B5F}" type="presOf" srcId="{7F0279C8-20B0-40C0-BDAD-22A9EB3722D6}" destId="{0195BE1D-F107-4973-AB60-38983905F452}" srcOrd="0" destOrd="0" presId="urn:microsoft.com/office/officeart/2005/8/layout/cycle6"/>
    <dgm:cxn modelId="{0AEB61F6-793B-43DE-90AC-AA1AD8F87E1A}" type="presOf" srcId="{DFFA0C8E-5079-49B9-9303-F903FCDB1BCA}" destId="{EF6DBE28-3F47-4A56-9AD3-5F430B8E8475}" srcOrd="0" destOrd="0" presId="urn:microsoft.com/office/officeart/2005/8/layout/cycle6"/>
    <dgm:cxn modelId="{8AA71192-7700-414B-A864-66F2A48903E7}" type="presParOf" srcId="{8ACA4150-024E-44A7-A44A-7EA919419257}" destId="{1BEC38A7-FFEB-4D3F-A4A5-005B23C6F347}" srcOrd="0" destOrd="0" presId="urn:microsoft.com/office/officeart/2005/8/layout/cycle6"/>
    <dgm:cxn modelId="{7A5313C2-8ECF-456D-8F47-22C522DEBD6B}" type="presParOf" srcId="{8ACA4150-024E-44A7-A44A-7EA919419257}" destId="{DF3FA75E-E85D-46EB-83D9-DE45F0D03D1C}" srcOrd="1" destOrd="0" presId="urn:microsoft.com/office/officeart/2005/8/layout/cycle6"/>
    <dgm:cxn modelId="{C9CC3E12-FAAB-4183-AEC1-FBB4025EE9C8}" type="presParOf" srcId="{8ACA4150-024E-44A7-A44A-7EA919419257}" destId="{DB92E698-9161-40A6-889E-CF4C597884EE}" srcOrd="2" destOrd="0" presId="urn:microsoft.com/office/officeart/2005/8/layout/cycle6"/>
    <dgm:cxn modelId="{E691886D-80DA-49FA-AE92-DE284782455E}" type="presParOf" srcId="{8ACA4150-024E-44A7-A44A-7EA919419257}" destId="{0195BE1D-F107-4973-AB60-38983905F452}" srcOrd="3" destOrd="0" presId="urn:microsoft.com/office/officeart/2005/8/layout/cycle6"/>
    <dgm:cxn modelId="{6F8448B3-4DF7-4F89-A015-2197DBA84D92}" type="presParOf" srcId="{8ACA4150-024E-44A7-A44A-7EA919419257}" destId="{DB32499E-D977-4878-8DA3-8ED07A21F7BD}" srcOrd="4" destOrd="0" presId="urn:microsoft.com/office/officeart/2005/8/layout/cycle6"/>
    <dgm:cxn modelId="{72D669B8-ECC6-4B7B-83B7-D58932572804}" type="presParOf" srcId="{8ACA4150-024E-44A7-A44A-7EA919419257}" destId="{EF6DBE28-3F47-4A56-9AD3-5F430B8E8475}" srcOrd="5" destOrd="0" presId="urn:microsoft.com/office/officeart/2005/8/layout/cycle6"/>
    <dgm:cxn modelId="{4219BC31-FD4E-4261-81F3-6E24D6FA6757}" type="presParOf" srcId="{8ACA4150-024E-44A7-A44A-7EA919419257}" destId="{F58EFBCF-0FE0-4199-8619-07763C676D89}" srcOrd="6" destOrd="0" presId="urn:microsoft.com/office/officeart/2005/8/layout/cycle6"/>
    <dgm:cxn modelId="{E91AB755-30FB-4A27-AC86-13D1352DB3FF}" type="presParOf" srcId="{8ACA4150-024E-44A7-A44A-7EA919419257}" destId="{729B2954-90C3-4E18-8E15-A9F49F9F6F49}" srcOrd="7" destOrd="0" presId="urn:microsoft.com/office/officeart/2005/8/layout/cycle6"/>
    <dgm:cxn modelId="{60FEB0E7-F386-4CDE-AE66-E59B709E587F}" type="presParOf" srcId="{8ACA4150-024E-44A7-A44A-7EA919419257}" destId="{83C643B6-C97F-4641-83F4-01D309C6853F}" srcOrd="8"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CF9F286-2F9D-4E02-BAA2-58042E152EF1}" type="doc">
      <dgm:prSet loTypeId="urn:microsoft.com/office/officeart/2005/8/layout/bProcess3" loCatId="process" qsTypeId="urn:microsoft.com/office/officeart/2005/8/quickstyle/simple1" qsCatId="simple" csTypeId="urn:microsoft.com/office/officeart/2005/8/colors/accent1_1" csCatId="accent1"/>
      <dgm:spPr/>
      <dgm:t>
        <a:bodyPr/>
        <a:lstStyle/>
        <a:p>
          <a:endParaRPr lang="en-US"/>
        </a:p>
      </dgm:t>
    </dgm:pt>
    <dgm:pt modelId="{1B83FF80-A88C-438D-887B-57F50B873745}">
      <dgm:prSet/>
      <dgm:spPr/>
      <dgm:t>
        <a:bodyPr/>
        <a:lstStyle/>
        <a:p>
          <a:r>
            <a:rPr lang="en-US" b="1" i="0" dirty="0"/>
            <a:t>Verbal communication breakdown occurs when there is a misunderstanding in spoken language. </a:t>
          </a:r>
          <a:endParaRPr lang="en-US" dirty="0"/>
        </a:p>
      </dgm:t>
    </dgm:pt>
    <dgm:pt modelId="{EEA496DC-8A4D-41DF-A8EB-6E8222AAC9DC}" type="parTrans" cxnId="{B35D4427-370D-4972-AD37-286AA396B259}">
      <dgm:prSet/>
      <dgm:spPr/>
      <dgm:t>
        <a:bodyPr/>
        <a:lstStyle/>
        <a:p>
          <a:endParaRPr lang="en-US"/>
        </a:p>
      </dgm:t>
    </dgm:pt>
    <dgm:pt modelId="{7CFE4270-F516-4CFF-861A-E4005406699C}" type="sibTrans" cxnId="{B35D4427-370D-4972-AD37-286AA396B259}">
      <dgm:prSet/>
      <dgm:spPr/>
      <dgm:t>
        <a:bodyPr/>
        <a:lstStyle/>
        <a:p>
          <a:endParaRPr lang="en-US"/>
        </a:p>
      </dgm:t>
    </dgm:pt>
    <dgm:pt modelId="{5DA149D9-9C63-451D-A142-173FA33E3627}">
      <dgm:prSet/>
      <dgm:spPr/>
      <dgm:t>
        <a:bodyPr/>
        <a:lstStyle/>
        <a:p>
          <a:r>
            <a:rPr lang="en-US" b="1" i="0"/>
            <a:t>This can happen due to unclear or ambiguous language,</a:t>
          </a:r>
          <a:endParaRPr lang="en-US"/>
        </a:p>
      </dgm:t>
    </dgm:pt>
    <dgm:pt modelId="{2E1CB13F-5561-4A04-87AB-B54AD1139922}" type="parTrans" cxnId="{3E7CEB49-69E9-4476-AF57-480B8A3F6E24}">
      <dgm:prSet/>
      <dgm:spPr/>
      <dgm:t>
        <a:bodyPr/>
        <a:lstStyle/>
        <a:p>
          <a:endParaRPr lang="en-US"/>
        </a:p>
      </dgm:t>
    </dgm:pt>
    <dgm:pt modelId="{7187A804-D6E0-4221-BB18-A0EB3181A5FA}" type="sibTrans" cxnId="{3E7CEB49-69E9-4476-AF57-480B8A3F6E24}">
      <dgm:prSet/>
      <dgm:spPr/>
      <dgm:t>
        <a:bodyPr/>
        <a:lstStyle/>
        <a:p>
          <a:endParaRPr lang="en-US"/>
        </a:p>
      </dgm:t>
    </dgm:pt>
    <dgm:pt modelId="{9773D83C-E35A-43E2-AF13-B03173869418}">
      <dgm:prSet/>
      <dgm:spPr/>
      <dgm:t>
        <a:bodyPr/>
        <a:lstStyle/>
        <a:p>
          <a:r>
            <a:rPr lang="en-US" b="1" i="0"/>
            <a:t>misinterpretation of tone or intent, </a:t>
          </a:r>
          <a:endParaRPr lang="en-US"/>
        </a:p>
      </dgm:t>
    </dgm:pt>
    <dgm:pt modelId="{DCAEE171-1681-4E69-B7B7-89F9FB47C048}" type="parTrans" cxnId="{D85734C0-013C-41BF-9880-FA306F537764}">
      <dgm:prSet/>
      <dgm:spPr/>
      <dgm:t>
        <a:bodyPr/>
        <a:lstStyle/>
        <a:p>
          <a:endParaRPr lang="en-US"/>
        </a:p>
      </dgm:t>
    </dgm:pt>
    <dgm:pt modelId="{60F10696-EFA0-4E4D-9CF6-C69AD590ECD4}" type="sibTrans" cxnId="{D85734C0-013C-41BF-9880-FA306F537764}">
      <dgm:prSet/>
      <dgm:spPr/>
      <dgm:t>
        <a:bodyPr/>
        <a:lstStyle/>
        <a:p>
          <a:endParaRPr lang="en-US"/>
        </a:p>
      </dgm:t>
    </dgm:pt>
    <dgm:pt modelId="{8FDE6A29-2AB4-4CBF-87C1-778D44F58482}">
      <dgm:prSet/>
      <dgm:spPr/>
      <dgm:t>
        <a:bodyPr/>
        <a:lstStyle/>
        <a:p>
          <a:r>
            <a:rPr lang="en-US" b="1" i="0"/>
            <a:t>differences in dialects or accents, </a:t>
          </a:r>
          <a:endParaRPr lang="en-US"/>
        </a:p>
      </dgm:t>
    </dgm:pt>
    <dgm:pt modelId="{470B1E33-1370-4DD6-8279-7D9976628DC6}" type="parTrans" cxnId="{1E146730-5042-4C84-ABD6-145FBFBAFDDB}">
      <dgm:prSet/>
      <dgm:spPr/>
      <dgm:t>
        <a:bodyPr/>
        <a:lstStyle/>
        <a:p>
          <a:endParaRPr lang="en-US"/>
        </a:p>
      </dgm:t>
    </dgm:pt>
    <dgm:pt modelId="{82ACC170-8EE2-4A34-A709-00939D916951}" type="sibTrans" cxnId="{1E146730-5042-4C84-ABD6-145FBFBAFDDB}">
      <dgm:prSet/>
      <dgm:spPr/>
      <dgm:t>
        <a:bodyPr/>
        <a:lstStyle/>
        <a:p>
          <a:endParaRPr lang="en-US"/>
        </a:p>
      </dgm:t>
    </dgm:pt>
    <dgm:pt modelId="{77C93A80-5036-4BCF-B85F-5C05DCCF6113}">
      <dgm:prSet/>
      <dgm:spPr/>
      <dgm:t>
        <a:bodyPr/>
        <a:lstStyle/>
        <a:p>
          <a:r>
            <a:rPr lang="en-US" b="1" i="0"/>
            <a:t>or simply not listening attentively. </a:t>
          </a:r>
          <a:endParaRPr lang="en-US"/>
        </a:p>
      </dgm:t>
    </dgm:pt>
    <dgm:pt modelId="{0B23F57D-58DC-420F-B696-8E5BF7039D43}" type="parTrans" cxnId="{1E478E58-0E38-4A52-A7F3-F4E7ECF7C802}">
      <dgm:prSet/>
      <dgm:spPr/>
      <dgm:t>
        <a:bodyPr/>
        <a:lstStyle/>
        <a:p>
          <a:endParaRPr lang="en-US"/>
        </a:p>
      </dgm:t>
    </dgm:pt>
    <dgm:pt modelId="{E094C0DE-D304-40FA-A232-925F98C19123}" type="sibTrans" cxnId="{1E478E58-0E38-4A52-A7F3-F4E7ECF7C802}">
      <dgm:prSet/>
      <dgm:spPr/>
      <dgm:t>
        <a:bodyPr/>
        <a:lstStyle/>
        <a:p>
          <a:endParaRPr lang="en-US"/>
        </a:p>
      </dgm:t>
    </dgm:pt>
    <dgm:pt modelId="{4976E38A-4AA1-4EA6-AA9B-7B722EE8BC5E}">
      <dgm:prSet/>
      <dgm:spPr/>
      <dgm:t>
        <a:bodyPr/>
        <a:lstStyle/>
        <a:p>
          <a:r>
            <a:rPr lang="en-US" b="1" i="0"/>
            <a:t>Verbal misunderstandings can lead to confusion, conflict, and miscommunication.</a:t>
          </a:r>
          <a:endParaRPr lang="en-US"/>
        </a:p>
      </dgm:t>
    </dgm:pt>
    <dgm:pt modelId="{1ACB6848-E213-4904-956A-E321FB4D85B0}" type="parTrans" cxnId="{19751E75-4536-45D6-817C-2BB5D90926C2}">
      <dgm:prSet/>
      <dgm:spPr/>
      <dgm:t>
        <a:bodyPr/>
        <a:lstStyle/>
        <a:p>
          <a:endParaRPr lang="en-US"/>
        </a:p>
      </dgm:t>
    </dgm:pt>
    <dgm:pt modelId="{498A7EB4-29A4-4BDF-88EB-927353A485C0}" type="sibTrans" cxnId="{19751E75-4536-45D6-817C-2BB5D90926C2}">
      <dgm:prSet/>
      <dgm:spPr/>
      <dgm:t>
        <a:bodyPr/>
        <a:lstStyle/>
        <a:p>
          <a:endParaRPr lang="en-US"/>
        </a:p>
      </dgm:t>
    </dgm:pt>
    <dgm:pt modelId="{431D518F-E785-4CED-B2FC-C9C0861781BB}" type="pres">
      <dgm:prSet presAssocID="{5CF9F286-2F9D-4E02-BAA2-58042E152EF1}" presName="Name0" presStyleCnt="0">
        <dgm:presLayoutVars>
          <dgm:dir/>
          <dgm:resizeHandles val="exact"/>
        </dgm:presLayoutVars>
      </dgm:prSet>
      <dgm:spPr/>
    </dgm:pt>
    <dgm:pt modelId="{E8612223-29B1-43B2-BD19-88E404CC3EF2}" type="pres">
      <dgm:prSet presAssocID="{1B83FF80-A88C-438D-887B-57F50B873745}" presName="node" presStyleLbl="node1" presStyleIdx="0" presStyleCnt="6">
        <dgm:presLayoutVars>
          <dgm:bulletEnabled val="1"/>
        </dgm:presLayoutVars>
      </dgm:prSet>
      <dgm:spPr/>
    </dgm:pt>
    <dgm:pt modelId="{19C9F77E-AF0A-4B0D-9943-BEC9C17473EB}" type="pres">
      <dgm:prSet presAssocID="{7CFE4270-F516-4CFF-861A-E4005406699C}" presName="sibTrans" presStyleLbl="sibTrans1D1" presStyleIdx="0" presStyleCnt="5"/>
      <dgm:spPr/>
    </dgm:pt>
    <dgm:pt modelId="{2B858FEF-F65A-4D24-8B7B-07469777D279}" type="pres">
      <dgm:prSet presAssocID="{7CFE4270-F516-4CFF-861A-E4005406699C}" presName="connectorText" presStyleLbl="sibTrans1D1" presStyleIdx="0" presStyleCnt="5"/>
      <dgm:spPr/>
    </dgm:pt>
    <dgm:pt modelId="{F2921018-EA3E-4C1F-BA6C-5B9D9F68A360}" type="pres">
      <dgm:prSet presAssocID="{5DA149D9-9C63-451D-A142-173FA33E3627}" presName="node" presStyleLbl="node1" presStyleIdx="1" presStyleCnt="6">
        <dgm:presLayoutVars>
          <dgm:bulletEnabled val="1"/>
        </dgm:presLayoutVars>
      </dgm:prSet>
      <dgm:spPr/>
    </dgm:pt>
    <dgm:pt modelId="{3464FCBA-82E6-4536-9AD6-655ED1C5621D}" type="pres">
      <dgm:prSet presAssocID="{7187A804-D6E0-4221-BB18-A0EB3181A5FA}" presName="sibTrans" presStyleLbl="sibTrans1D1" presStyleIdx="1" presStyleCnt="5"/>
      <dgm:spPr/>
    </dgm:pt>
    <dgm:pt modelId="{CE205D97-D6AB-4468-818E-5EF4935BB733}" type="pres">
      <dgm:prSet presAssocID="{7187A804-D6E0-4221-BB18-A0EB3181A5FA}" presName="connectorText" presStyleLbl="sibTrans1D1" presStyleIdx="1" presStyleCnt="5"/>
      <dgm:spPr/>
    </dgm:pt>
    <dgm:pt modelId="{ED75DA3A-D431-4907-B797-E95AE9BEB3E3}" type="pres">
      <dgm:prSet presAssocID="{9773D83C-E35A-43E2-AF13-B03173869418}" presName="node" presStyleLbl="node1" presStyleIdx="2" presStyleCnt="6">
        <dgm:presLayoutVars>
          <dgm:bulletEnabled val="1"/>
        </dgm:presLayoutVars>
      </dgm:prSet>
      <dgm:spPr/>
    </dgm:pt>
    <dgm:pt modelId="{3022BAD4-008B-4D69-A14D-16016412C9C7}" type="pres">
      <dgm:prSet presAssocID="{60F10696-EFA0-4E4D-9CF6-C69AD590ECD4}" presName="sibTrans" presStyleLbl="sibTrans1D1" presStyleIdx="2" presStyleCnt="5"/>
      <dgm:spPr/>
    </dgm:pt>
    <dgm:pt modelId="{1FEA32FD-14E3-409D-8FE1-EC4DB9B060D9}" type="pres">
      <dgm:prSet presAssocID="{60F10696-EFA0-4E4D-9CF6-C69AD590ECD4}" presName="connectorText" presStyleLbl="sibTrans1D1" presStyleIdx="2" presStyleCnt="5"/>
      <dgm:spPr/>
    </dgm:pt>
    <dgm:pt modelId="{38634E12-9D2B-4B26-8DD2-CBA2311AA8A6}" type="pres">
      <dgm:prSet presAssocID="{8FDE6A29-2AB4-4CBF-87C1-778D44F58482}" presName="node" presStyleLbl="node1" presStyleIdx="3" presStyleCnt="6">
        <dgm:presLayoutVars>
          <dgm:bulletEnabled val="1"/>
        </dgm:presLayoutVars>
      </dgm:prSet>
      <dgm:spPr/>
    </dgm:pt>
    <dgm:pt modelId="{B420B8DE-11B3-462C-9B0B-E03BBEF43779}" type="pres">
      <dgm:prSet presAssocID="{82ACC170-8EE2-4A34-A709-00939D916951}" presName="sibTrans" presStyleLbl="sibTrans1D1" presStyleIdx="3" presStyleCnt="5"/>
      <dgm:spPr/>
    </dgm:pt>
    <dgm:pt modelId="{4D241CC7-CCAF-41BF-8D4D-CB0DF64EAF9F}" type="pres">
      <dgm:prSet presAssocID="{82ACC170-8EE2-4A34-A709-00939D916951}" presName="connectorText" presStyleLbl="sibTrans1D1" presStyleIdx="3" presStyleCnt="5"/>
      <dgm:spPr/>
    </dgm:pt>
    <dgm:pt modelId="{A8F53578-2868-4B8B-BBAC-94FD22DAB1A8}" type="pres">
      <dgm:prSet presAssocID="{77C93A80-5036-4BCF-B85F-5C05DCCF6113}" presName="node" presStyleLbl="node1" presStyleIdx="4" presStyleCnt="6">
        <dgm:presLayoutVars>
          <dgm:bulletEnabled val="1"/>
        </dgm:presLayoutVars>
      </dgm:prSet>
      <dgm:spPr/>
    </dgm:pt>
    <dgm:pt modelId="{955B8B49-A7AE-46B7-97EE-F7C642153C3B}" type="pres">
      <dgm:prSet presAssocID="{E094C0DE-D304-40FA-A232-925F98C19123}" presName="sibTrans" presStyleLbl="sibTrans1D1" presStyleIdx="4" presStyleCnt="5"/>
      <dgm:spPr/>
    </dgm:pt>
    <dgm:pt modelId="{00EFD04B-D0B7-44B6-BE5A-9EC952E56E03}" type="pres">
      <dgm:prSet presAssocID="{E094C0DE-D304-40FA-A232-925F98C19123}" presName="connectorText" presStyleLbl="sibTrans1D1" presStyleIdx="4" presStyleCnt="5"/>
      <dgm:spPr/>
    </dgm:pt>
    <dgm:pt modelId="{EF4BEDD5-8BD7-481F-9515-C4321865BD3A}" type="pres">
      <dgm:prSet presAssocID="{4976E38A-4AA1-4EA6-AA9B-7B722EE8BC5E}" presName="node" presStyleLbl="node1" presStyleIdx="5" presStyleCnt="6">
        <dgm:presLayoutVars>
          <dgm:bulletEnabled val="1"/>
        </dgm:presLayoutVars>
      </dgm:prSet>
      <dgm:spPr/>
    </dgm:pt>
  </dgm:ptLst>
  <dgm:cxnLst>
    <dgm:cxn modelId="{9F86DD02-BDD3-43D5-BD4B-D8E032EC0860}" type="presOf" srcId="{7CFE4270-F516-4CFF-861A-E4005406699C}" destId="{19C9F77E-AF0A-4B0D-9943-BEC9C17473EB}" srcOrd="0" destOrd="0" presId="urn:microsoft.com/office/officeart/2005/8/layout/bProcess3"/>
    <dgm:cxn modelId="{EE935304-2E37-47A7-A7E0-5DB5F7DCA806}" type="presOf" srcId="{82ACC170-8EE2-4A34-A709-00939D916951}" destId="{B420B8DE-11B3-462C-9B0B-E03BBEF43779}" srcOrd="0" destOrd="0" presId="urn:microsoft.com/office/officeart/2005/8/layout/bProcess3"/>
    <dgm:cxn modelId="{B2EE6709-079D-425A-B917-A0EE89379C94}" type="presOf" srcId="{1B83FF80-A88C-438D-887B-57F50B873745}" destId="{E8612223-29B1-43B2-BD19-88E404CC3EF2}" srcOrd="0" destOrd="0" presId="urn:microsoft.com/office/officeart/2005/8/layout/bProcess3"/>
    <dgm:cxn modelId="{B35D4427-370D-4972-AD37-286AA396B259}" srcId="{5CF9F286-2F9D-4E02-BAA2-58042E152EF1}" destId="{1B83FF80-A88C-438D-887B-57F50B873745}" srcOrd="0" destOrd="0" parTransId="{EEA496DC-8A4D-41DF-A8EB-6E8222AAC9DC}" sibTransId="{7CFE4270-F516-4CFF-861A-E4005406699C}"/>
    <dgm:cxn modelId="{FBC8E527-71F3-4C1A-8259-B9DCF227A93F}" type="presOf" srcId="{9773D83C-E35A-43E2-AF13-B03173869418}" destId="{ED75DA3A-D431-4907-B797-E95AE9BEB3E3}" srcOrd="0" destOrd="0" presId="urn:microsoft.com/office/officeart/2005/8/layout/bProcess3"/>
    <dgm:cxn modelId="{1E146730-5042-4C84-ABD6-145FBFBAFDDB}" srcId="{5CF9F286-2F9D-4E02-BAA2-58042E152EF1}" destId="{8FDE6A29-2AB4-4CBF-87C1-778D44F58482}" srcOrd="3" destOrd="0" parTransId="{470B1E33-1370-4DD6-8279-7D9976628DC6}" sibTransId="{82ACC170-8EE2-4A34-A709-00939D916951}"/>
    <dgm:cxn modelId="{A6588A41-390C-4546-BEBA-599E21204F1E}" type="presOf" srcId="{4976E38A-4AA1-4EA6-AA9B-7B722EE8BC5E}" destId="{EF4BEDD5-8BD7-481F-9515-C4321865BD3A}" srcOrd="0" destOrd="0" presId="urn:microsoft.com/office/officeart/2005/8/layout/bProcess3"/>
    <dgm:cxn modelId="{3E7CEB49-69E9-4476-AF57-480B8A3F6E24}" srcId="{5CF9F286-2F9D-4E02-BAA2-58042E152EF1}" destId="{5DA149D9-9C63-451D-A142-173FA33E3627}" srcOrd="1" destOrd="0" parTransId="{2E1CB13F-5561-4A04-87AB-B54AD1139922}" sibTransId="{7187A804-D6E0-4221-BB18-A0EB3181A5FA}"/>
    <dgm:cxn modelId="{65F32F4F-A728-4537-8234-2198001E4EC8}" type="presOf" srcId="{60F10696-EFA0-4E4D-9CF6-C69AD590ECD4}" destId="{3022BAD4-008B-4D69-A14D-16016412C9C7}" srcOrd="0" destOrd="0" presId="urn:microsoft.com/office/officeart/2005/8/layout/bProcess3"/>
    <dgm:cxn modelId="{19751E75-4536-45D6-817C-2BB5D90926C2}" srcId="{5CF9F286-2F9D-4E02-BAA2-58042E152EF1}" destId="{4976E38A-4AA1-4EA6-AA9B-7B722EE8BC5E}" srcOrd="5" destOrd="0" parTransId="{1ACB6848-E213-4904-956A-E321FB4D85B0}" sibTransId="{498A7EB4-29A4-4BDF-88EB-927353A485C0}"/>
    <dgm:cxn modelId="{1E478E58-0E38-4A52-A7F3-F4E7ECF7C802}" srcId="{5CF9F286-2F9D-4E02-BAA2-58042E152EF1}" destId="{77C93A80-5036-4BCF-B85F-5C05DCCF6113}" srcOrd="4" destOrd="0" parTransId="{0B23F57D-58DC-420F-B696-8E5BF7039D43}" sibTransId="{E094C0DE-D304-40FA-A232-925F98C19123}"/>
    <dgm:cxn modelId="{E8C2348E-BFD1-4C34-9B72-59004F27D356}" type="presOf" srcId="{E094C0DE-D304-40FA-A232-925F98C19123}" destId="{00EFD04B-D0B7-44B6-BE5A-9EC952E56E03}" srcOrd="1" destOrd="0" presId="urn:microsoft.com/office/officeart/2005/8/layout/bProcess3"/>
    <dgm:cxn modelId="{FC7B6691-1FEC-416E-97B7-3C1ECD355CC4}" type="presOf" srcId="{7187A804-D6E0-4221-BB18-A0EB3181A5FA}" destId="{3464FCBA-82E6-4536-9AD6-655ED1C5621D}" srcOrd="0" destOrd="0" presId="urn:microsoft.com/office/officeart/2005/8/layout/bProcess3"/>
    <dgm:cxn modelId="{D29C75A3-4AD7-49DB-9501-B300D42A9960}" type="presOf" srcId="{82ACC170-8EE2-4A34-A709-00939D916951}" destId="{4D241CC7-CCAF-41BF-8D4D-CB0DF64EAF9F}" srcOrd="1" destOrd="0" presId="urn:microsoft.com/office/officeart/2005/8/layout/bProcess3"/>
    <dgm:cxn modelId="{D8A998AE-3308-4C01-9403-3ABC5D7B87E0}" type="presOf" srcId="{77C93A80-5036-4BCF-B85F-5C05DCCF6113}" destId="{A8F53578-2868-4B8B-BBAC-94FD22DAB1A8}" srcOrd="0" destOrd="0" presId="urn:microsoft.com/office/officeart/2005/8/layout/bProcess3"/>
    <dgm:cxn modelId="{D85734C0-013C-41BF-9880-FA306F537764}" srcId="{5CF9F286-2F9D-4E02-BAA2-58042E152EF1}" destId="{9773D83C-E35A-43E2-AF13-B03173869418}" srcOrd="2" destOrd="0" parTransId="{DCAEE171-1681-4E69-B7B7-89F9FB47C048}" sibTransId="{60F10696-EFA0-4E4D-9CF6-C69AD590ECD4}"/>
    <dgm:cxn modelId="{F49BA3C0-10C2-4908-B729-393B696BFE51}" type="presOf" srcId="{60F10696-EFA0-4E4D-9CF6-C69AD590ECD4}" destId="{1FEA32FD-14E3-409D-8FE1-EC4DB9B060D9}" srcOrd="1" destOrd="0" presId="urn:microsoft.com/office/officeart/2005/8/layout/bProcess3"/>
    <dgm:cxn modelId="{57C076C1-2DD8-48E5-A0DD-56A5C3434CD3}" type="presOf" srcId="{E094C0DE-D304-40FA-A232-925F98C19123}" destId="{955B8B49-A7AE-46B7-97EE-F7C642153C3B}" srcOrd="0" destOrd="0" presId="urn:microsoft.com/office/officeart/2005/8/layout/bProcess3"/>
    <dgm:cxn modelId="{26994BC4-C37C-4A7A-B8F2-C717143A1255}" type="presOf" srcId="{5CF9F286-2F9D-4E02-BAA2-58042E152EF1}" destId="{431D518F-E785-4CED-B2FC-C9C0861781BB}" srcOrd="0" destOrd="0" presId="urn:microsoft.com/office/officeart/2005/8/layout/bProcess3"/>
    <dgm:cxn modelId="{BDDFC8D2-C6BA-4D89-A982-B807289ED9D6}" type="presOf" srcId="{5DA149D9-9C63-451D-A142-173FA33E3627}" destId="{F2921018-EA3E-4C1F-BA6C-5B9D9F68A360}" srcOrd="0" destOrd="0" presId="urn:microsoft.com/office/officeart/2005/8/layout/bProcess3"/>
    <dgm:cxn modelId="{92DE13E5-7E34-4CA3-B848-5296856A0C99}" type="presOf" srcId="{7CFE4270-F516-4CFF-861A-E4005406699C}" destId="{2B858FEF-F65A-4D24-8B7B-07469777D279}" srcOrd="1" destOrd="0" presId="urn:microsoft.com/office/officeart/2005/8/layout/bProcess3"/>
    <dgm:cxn modelId="{78CE56EB-5DDD-4AC7-A1A9-60542A2F09B9}" type="presOf" srcId="{7187A804-D6E0-4221-BB18-A0EB3181A5FA}" destId="{CE205D97-D6AB-4468-818E-5EF4935BB733}" srcOrd="1" destOrd="0" presId="urn:microsoft.com/office/officeart/2005/8/layout/bProcess3"/>
    <dgm:cxn modelId="{853642ED-94CC-46D3-BC02-B4F5C3FFDC18}" type="presOf" srcId="{8FDE6A29-2AB4-4CBF-87C1-778D44F58482}" destId="{38634E12-9D2B-4B26-8DD2-CBA2311AA8A6}" srcOrd="0" destOrd="0" presId="urn:microsoft.com/office/officeart/2005/8/layout/bProcess3"/>
    <dgm:cxn modelId="{F00CA637-9CBD-46B6-A779-B64887E93E53}" type="presParOf" srcId="{431D518F-E785-4CED-B2FC-C9C0861781BB}" destId="{E8612223-29B1-43B2-BD19-88E404CC3EF2}" srcOrd="0" destOrd="0" presId="urn:microsoft.com/office/officeart/2005/8/layout/bProcess3"/>
    <dgm:cxn modelId="{3BE95F4A-1983-4EC3-83FB-4E5C4DD9EE05}" type="presParOf" srcId="{431D518F-E785-4CED-B2FC-C9C0861781BB}" destId="{19C9F77E-AF0A-4B0D-9943-BEC9C17473EB}" srcOrd="1" destOrd="0" presId="urn:microsoft.com/office/officeart/2005/8/layout/bProcess3"/>
    <dgm:cxn modelId="{07CDAEFB-92A1-4045-ACCC-224DE8248162}" type="presParOf" srcId="{19C9F77E-AF0A-4B0D-9943-BEC9C17473EB}" destId="{2B858FEF-F65A-4D24-8B7B-07469777D279}" srcOrd="0" destOrd="0" presId="urn:microsoft.com/office/officeart/2005/8/layout/bProcess3"/>
    <dgm:cxn modelId="{06D33761-D84C-4BB3-86BB-CC5D10A33230}" type="presParOf" srcId="{431D518F-E785-4CED-B2FC-C9C0861781BB}" destId="{F2921018-EA3E-4C1F-BA6C-5B9D9F68A360}" srcOrd="2" destOrd="0" presId="urn:microsoft.com/office/officeart/2005/8/layout/bProcess3"/>
    <dgm:cxn modelId="{1F6BD0AC-3CD1-47D8-84D5-915E73649580}" type="presParOf" srcId="{431D518F-E785-4CED-B2FC-C9C0861781BB}" destId="{3464FCBA-82E6-4536-9AD6-655ED1C5621D}" srcOrd="3" destOrd="0" presId="urn:microsoft.com/office/officeart/2005/8/layout/bProcess3"/>
    <dgm:cxn modelId="{A2814CA4-E978-44A7-A137-3E43BE337619}" type="presParOf" srcId="{3464FCBA-82E6-4536-9AD6-655ED1C5621D}" destId="{CE205D97-D6AB-4468-818E-5EF4935BB733}" srcOrd="0" destOrd="0" presId="urn:microsoft.com/office/officeart/2005/8/layout/bProcess3"/>
    <dgm:cxn modelId="{C613BFBB-1C6B-487B-A46F-1640032BA750}" type="presParOf" srcId="{431D518F-E785-4CED-B2FC-C9C0861781BB}" destId="{ED75DA3A-D431-4907-B797-E95AE9BEB3E3}" srcOrd="4" destOrd="0" presId="urn:microsoft.com/office/officeart/2005/8/layout/bProcess3"/>
    <dgm:cxn modelId="{70F1134A-AEF2-4390-A22D-3FC037A251CF}" type="presParOf" srcId="{431D518F-E785-4CED-B2FC-C9C0861781BB}" destId="{3022BAD4-008B-4D69-A14D-16016412C9C7}" srcOrd="5" destOrd="0" presId="urn:microsoft.com/office/officeart/2005/8/layout/bProcess3"/>
    <dgm:cxn modelId="{ED3A4ED8-A6EE-414A-84CA-1DCA9B698CA3}" type="presParOf" srcId="{3022BAD4-008B-4D69-A14D-16016412C9C7}" destId="{1FEA32FD-14E3-409D-8FE1-EC4DB9B060D9}" srcOrd="0" destOrd="0" presId="urn:microsoft.com/office/officeart/2005/8/layout/bProcess3"/>
    <dgm:cxn modelId="{296EF9F0-F5A4-45CA-86CF-705F4EE7DE32}" type="presParOf" srcId="{431D518F-E785-4CED-B2FC-C9C0861781BB}" destId="{38634E12-9D2B-4B26-8DD2-CBA2311AA8A6}" srcOrd="6" destOrd="0" presId="urn:microsoft.com/office/officeart/2005/8/layout/bProcess3"/>
    <dgm:cxn modelId="{0DBA8414-B207-4620-9BED-81F60690FE1B}" type="presParOf" srcId="{431D518F-E785-4CED-B2FC-C9C0861781BB}" destId="{B420B8DE-11B3-462C-9B0B-E03BBEF43779}" srcOrd="7" destOrd="0" presId="urn:microsoft.com/office/officeart/2005/8/layout/bProcess3"/>
    <dgm:cxn modelId="{C5F514F2-D6D9-4486-BABC-DEF633D6EAAA}" type="presParOf" srcId="{B420B8DE-11B3-462C-9B0B-E03BBEF43779}" destId="{4D241CC7-CCAF-41BF-8D4D-CB0DF64EAF9F}" srcOrd="0" destOrd="0" presId="urn:microsoft.com/office/officeart/2005/8/layout/bProcess3"/>
    <dgm:cxn modelId="{9BADFC17-4805-4D02-90E8-617D0318612A}" type="presParOf" srcId="{431D518F-E785-4CED-B2FC-C9C0861781BB}" destId="{A8F53578-2868-4B8B-BBAC-94FD22DAB1A8}" srcOrd="8" destOrd="0" presId="urn:microsoft.com/office/officeart/2005/8/layout/bProcess3"/>
    <dgm:cxn modelId="{819E696B-1166-478E-BBD8-FCFAC73C6A33}" type="presParOf" srcId="{431D518F-E785-4CED-B2FC-C9C0861781BB}" destId="{955B8B49-A7AE-46B7-97EE-F7C642153C3B}" srcOrd="9" destOrd="0" presId="urn:microsoft.com/office/officeart/2005/8/layout/bProcess3"/>
    <dgm:cxn modelId="{22A1EB4E-2141-4476-8A95-1A668FF089B4}" type="presParOf" srcId="{955B8B49-A7AE-46B7-97EE-F7C642153C3B}" destId="{00EFD04B-D0B7-44B6-BE5A-9EC952E56E03}" srcOrd="0" destOrd="0" presId="urn:microsoft.com/office/officeart/2005/8/layout/bProcess3"/>
    <dgm:cxn modelId="{09CAB181-761B-478F-8EAA-E3D83A4987A1}" type="presParOf" srcId="{431D518F-E785-4CED-B2FC-C9C0861781BB}" destId="{EF4BEDD5-8BD7-481F-9515-C4321865BD3A}" srcOrd="10"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CF9F286-2F9D-4E02-BAA2-58042E152EF1}" type="doc">
      <dgm:prSet loTypeId="urn:microsoft.com/office/officeart/2005/8/layout/bProcess3" loCatId="process" qsTypeId="urn:microsoft.com/office/officeart/2005/8/quickstyle/simple1" qsCatId="simple" csTypeId="urn:microsoft.com/office/officeart/2005/8/colors/accent1_1" csCatId="accent1" phldr="1"/>
      <dgm:spPr/>
      <dgm:t>
        <a:bodyPr/>
        <a:lstStyle/>
        <a:p>
          <a:endParaRPr lang="en-US"/>
        </a:p>
      </dgm:t>
    </dgm:pt>
    <dgm:pt modelId="{1B83FF80-A88C-438D-887B-57F50B873745}">
      <dgm:prSet/>
      <dgm:spPr/>
      <dgm:t>
        <a:bodyPr/>
        <a:lstStyle/>
        <a:p>
          <a:r>
            <a:rPr lang="en-US" b="1" i="0" dirty="0"/>
            <a:t>Nonverbal communication breakdown occurs when there is a discrepancy between verbal and nonverbal cues. </a:t>
          </a:r>
          <a:endParaRPr lang="en-US" dirty="0"/>
        </a:p>
      </dgm:t>
    </dgm:pt>
    <dgm:pt modelId="{EEA496DC-8A4D-41DF-A8EB-6E8222AAC9DC}" type="parTrans" cxnId="{B35D4427-370D-4972-AD37-286AA396B259}">
      <dgm:prSet/>
      <dgm:spPr/>
      <dgm:t>
        <a:bodyPr/>
        <a:lstStyle/>
        <a:p>
          <a:endParaRPr lang="en-US"/>
        </a:p>
      </dgm:t>
    </dgm:pt>
    <dgm:pt modelId="{7CFE4270-F516-4CFF-861A-E4005406699C}" type="sibTrans" cxnId="{B35D4427-370D-4972-AD37-286AA396B259}">
      <dgm:prSet/>
      <dgm:spPr/>
      <dgm:t>
        <a:bodyPr/>
        <a:lstStyle/>
        <a:p>
          <a:endParaRPr lang="en-US"/>
        </a:p>
      </dgm:t>
    </dgm:pt>
    <dgm:pt modelId="{C31B82A9-368F-4F89-A7A9-280DEA4AD3F0}">
      <dgm:prSet/>
      <dgm:spPr/>
      <dgm:t>
        <a:bodyPr/>
        <a:lstStyle/>
        <a:p>
          <a:r>
            <a:rPr lang="en-US" b="1" i="0" dirty="0"/>
            <a:t>Nonverbal communication includes body language, facial expressions, gestures, and tone of voice. </a:t>
          </a:r>
          <a:endParaRPr lang="en-US" dirty="0"/>
        </a:p>
      </dgm:t>
    </dgm:pt>
    <dgm:pt modelId="{4D9E78A4-48AE-4C63-90FC-9AA6CCD482E5}" type="parTrans" cxnId="{6C687FB6-CFC0-4EA1-86DD-AD1609B6DA1F}">
      <dgm:prSet/>
      <dgm:spPr/>
      <dgm:t>
        <a:bodyPr/>
        <a:lstStyle/>
        <a:p>
          <a:endParaRPr lang="en-US"/>
        </a:p>
      </dgm:t>
    </dgm:pt>
    <dgm:pt modelId="{2C1C6FFB-055D-45CD-A349-DA9813583675}" type="sibTrans" cxnId="{6C687FB6-CFC0-4EA1-86DD-AD1609B6DA1F}">
      <dgm:prSet/>
      <dgm:spPr/>
      <dgm:t>
        <a:bodyPr/>
        <a:lstStyle/>
        <a:p>
          <a:endParaRPr lang="en-US"/>
        </a:p>
      </dgm:t>
    </dgm:pt>
    <dgm:pt modelId="{715E7BE0-060A-4393-AF5F-9D768ECA0BCA}">
      <dgm:prSet/>
      <dgm:spPr/>
      <dgm:t>
        <a:bodyPr/>
        <a:lstStyle/>
        <a:p>
          <a:r>
            <a:rPr lang="en-US" b="1" i="0"/>
            <a:t>Misinterpreting </a:t>
          </a:r>
          <a:r>
            <a:rPr lang="en-US" b="1" i="0" dirty="0"/>
            <a:t>nonverbal cues can result in misunderstandings about emotions, attitudes, or intentions, leading to communication breakdown.</a:t>
          </a:r>
          <a:endParaRPr lang="en-US" dirty="0"/>
        </a:p>
      </dgm:t>
    </dgm:pt>
    <dgm:pt modelId="{6B82B158-9194-49DF-B170-2CCE89879F4F}" type="parTrans" cxnId="{15C5FC75-B82D-453D-992D-A6D5E977DE7F}">
      <dgm:prSet/>
      <dgm:spPr/>
      <dgm:t>
        <a:bodyPr/>
        <a:lstStyle/>
        <a:p>
          <a:endParaRPr lang="en-US"/>
        </a:p>
      </dgm:t>
    </dgm:pt>
    <dgm:pt modelId="{B97BBBF1-5F9F-4C66-A5F0-418AF3F68529}" type="sibTrans" cxnId="{15C5FC75-B82D-453D-992D-A6D5E977DE7F}">
      <dgm:prSet/>
      <dgm:spPr/>
      <dgm:t>
        <a:bodyPr/>
        <a:lstStyle/>
        <a:p>
          <a:endParaRPr lang="en-US"/>
        </a:p>
      </dgm:t>
    </dgm:pt>
    <dgm:pt modelId="{431D518F-E785-4CED-B2FC-C9C0861781BB}" type="pres">
      <dgm:prSet presAssocID="{5CF9F286-2F9D-4E02-BAA2-58042E152EF1}" presName="Name0" presStyleCnt="0">
        <dgm:presLayoutVars>
          <dgm:dir/>
          <dgm:resizeHandles val="exact"/>
        </dgm:presLayoutVars>
      </dgm:prSet>
      <dgm:spPr/>
    </dgm:pt>
    <dgm:pt modelId="{E8612223-29B1-43B2-BD19-88E404CC3EF2}" type="pres">
      <dgm:prSet presAssocID="{1B83FF80-A88C-438D-887B-57F50B873745}" presName="node" presStyleLbl="node1" presStyleIdx="0" presStyleCnt="3">
        <dgm:presLayoutVars>
          <dgm:bulletEnabled val="1"/>
        </dgm:presLayoutVars>
      </dgm:prSet>
      <dgm:spPr/>
    </dgm:pt>
    <dgm:pt modelId="{1010411B-FA48-447C-A460-21070C210206}" type="pres">
      <dgm:prSet presAssocID="{7CFE4270-F516-4CFF-861A-E4005406699C}" presName="sibTrans" presStyleLbl="sibTrans1D1" presStyleIdx="0" presStyleCnt="2"/>
      <dgm:spPr/>
    </dgm:pt>
    <dgm:pt modelId="{305706CD-DFF5-4544-849E-72A12165341D}" type="pres">
      <dgm:prSet presAssocID="{7CFE4270-F516-4CFF-861A-E4005406699C}" presName="connectorText" presStyleLbl="sibTrans1D1" presStyleIdx="0" presStyleCnt="2"/>
      <dgm:spPr/>
    </dgm:pt>
    <dgm:pt modelId="{2E960270-1E42-41FE-947C-08D55A0637B3}" type="pres">
      <dgm:prSet presAssocID="{C31B82A9-368F-4F89-A7A9-280DEA4AD3F0}" presName="node" presStyleLbl="node1" presStyleIdx="1" presStyleCnt="3">
        <dgm:presLayoutVars>
          <dgm:bulletEnabled val="1"/>
        </dgm:presLayoutVars>
      </dgm:prSet>
      <dgm:spPr/>
    </dgm:pt>
    <dgm:pt modelId="{94B1D8A3-B5DF-4EAD-9CC6-07C1DE7EF860}" type="pres">
      <dgm:prSet presAssocID="{2C1C6FFB-055D-45CD-A349-DA9813583675}" presName="sibTrans" presStyleLbl="sibTrans1D1" presStyleIdx="1" presStyleCnt="2"/>
      <dgm:spPr/>
    </dgm:pt>
    <dgm:pt modelId="{7F85A5AD-9B94-46CC-88E6-1B58F171753F}" type="pres">
      <dgm:prSet presAssocID="{2C1C6FFB-055D-45CD-A349-DA9813583675}" presName="connectorText" presStyleLbl="sibTrans1D1" presStyleIdx="1" presStyleCnt="2"/>
      <dgm:spPr/>
    </dgm:pt>
    <dgm:pt modelId="{D15042FB-B3FC-4EDC-8865-F050B3D95371}" type="pres">
      <dgm:prSet presAssocID="{715E7BE0-060A-4393-AF5F-9D768ECA0BCA}" presName="node" presStyleLbl="node1" presStyleIdx="2" presStyleCnt="3">
        <dgm:presLayoutVars>
          <dgm:bulletEnabled val="1"/>
        </dgm:presLayoutVars>
      </dgm:prSet>
      <dgm:spPr/>
    </dgm:pt>
  </dgm:ptLst>
  <dgm:cxnLst>
    <dgm:cxn modelId="{B2EE6709-079D-425A-B917-A0EE89379C94}" type="presOf" srcId="{1B83FF80-A88C-438D-887B-57F50B873745}" destId="{E8612223-29B1-43B2-BD19-88E404CC3EF2}" srcOrd="0" destOrd="0" presId="urn:microsoft.com/office/officeart/2005/8/layout/bProcess3"/>
    <dgm:cxn modelId="{B35D4427-370D-4972-AD37-286AA396B259}" srcId="{5CF9F286-2F9D-4E02-BAA2-58042E152EF1}" destId="{1B83FF80-A88C-438D-887B-57F50B873745}" srcOrd="0" destOrd="0" parTransId="{EEA496DC-8A4D-41DF-A8EB-6E8222AAC9DC}" sibTransId="{7CFE4270-F516-4CFF-861A-E4005406699C}"/>
    <dgm:cxn modelId="{4A689329-E6F2-42F4-84B7-4A5DE3C62978}" type="presOf" srcId="{2C1C6FFB-055D-45CD-A349-DA9813583675}" destId="{94B1D8A3-B5DF-4EAD-9CC6-07C1DE7EF860}" srcOrd="0" destOrd="0" presId="urn:microsoft.com/office/officeart/2005/8/layout/bProcess3"/>
    <dgm:cxn modelId="{5EEB535E-53B5-42A4-BC45-E9301587C8FB}" type="presOf" srcId="{2C1C6FFB-055D-45CD-A349-DA9813583675}" destId="{7F85A5AD-9B94-46CC-88E6-1B58F171753F}" srcOrd="1" destOrd="0" presId="urn:microsoft.com/office/officeart/2005/8/layout/bProcess3"/>
    <dgm:cxn modelId="{15C5FC75-B82D-453D-992D-A6D5E977DE7F}" srcId="{5CF9F286-2F9D-4E02-BAA2-58042E152EF1}" destId="{715E7BE0-060A-4393-AF5F-9D768ECA0BCA}" srcOrd="2" destOrd="0" parTransId="{6B82B158-9194-49DF-B170-2CCE89879F4F}" sibTransId="{B97BBBF1-5F9F-4C66-A5F0-418AF3F68529}"/>
    <dgm:cxn modelId="{1F28A878-9781-468B-8519-7867F09C1658}" type="presOf" srcId="{715E7BE0-060A-4393-AF5F-9D768ECA0BCA}" destId="{D15042FB-B3FC-4EDC-8865-F050B3D95371}" srcOrd="0" destOrd="0" presId="urn:microsoft.com/office/officeart/2005/8/layout/bProcess3"/>
    <dgm:cxn modelId="{BA644D97-7FB3-4AA8-8C8F-EE868240B320}" type="presOf" srcId="{7CFE4270-F516-4CFF-861A-E4005406699C}" destId="{305706CD-DFF5-4544-849E-72A12165341D}" srcOrd="1" destOrd="0" presId="urn:microsoft.com/office/officeart/2005/8/layout/bProcess3"/>
    <dgm:cxn modelId="{88C2539B-2B53-407D-85B6-8878FF8A1A60}" type="presOf" srcId="{7CFE4270-F516-4CFF-861A-E4005406699C}" destId="{1010411B-FA48-447C-A460-21070C210206}" srcOrd="0" destOrd="0" presId="urn:microsoft.com/office/officeart/2005/8/layout/bProcess3"/>
    <dgm:cxn modelId="{6C687FB6-CFC0-4EA1-86DD-AD1609B6DA1F}" srcId="{5CF9F286-2F9D-4E02-BAA2-58042E152EF1}" destId="{C31B82A9-368F-4F89-A7A9-280DEA4AD3F0}" srcOrd="1" destOrd="0" parTransId="{4D9E78A4-48AE-4C63-90FC-9AA6CCD482E5}" sibTransId="{2C1C6FFB-055D-45CD-A349-DA9813583675}"/>
    <dgm:cxn modelId="{26994BC4-C37C-4A7A-B8F2-C717143A1255}" type="presOf" srcId="{5CF9F286-2F9D-4E02-BAA2-58042E152EF1}" destId="{431D518F-E785-4CED-B2FC-C9C0861781BB}" srcOrd="0" destOrd="0" presId="urn:microsoft.com/office/officeart/2005/8/layout/bProcess3"/>
    <dgm:cxn modelId="{DE3BACCC-0BAF-4BE7-98D4-6832E7012DCB}" type="presOf" srcId="{C31B82A9-368F-4F89-A7A9-280DEA4AD3F0}" destId="{2E960270-1E42-41FE-947C-08D55A0637B3}" srcOrd="0" destOrd="0" presId="urn:microsoft.com/office/officeart/2005/8/layout/bProcess3"/>
    <dgm:cxn modelId="{F00CA637-9CBD-46B6-A779-B64887E93E53}" type="presParOf" srcId="{431D518F-E785-4CED-B2FC-C9C0861781BB}" destId="{E8612223-29B1-43B2-BD19-88E404CC3EF2}" srcOrd="0" destOrd="0" presId="urn:microsoft.com/office/officeart/2005/8/layout/bProcess3"/>
    <dgm:cxn modelId="{2036F229-38F2-423E-834C-F32AF4D7DF1B}" type="presParOf" srcId="{431D518F-E785-4CED-B2FC-C9C0861781BB}" destId="{1010411B-FA48-447C-A460-21070C210206}" srcOrd="1" destOrd="0" presId="urn:microsoft.com/office/officeart/2005/8/layout/bProcess3"/>
    <dgm:cxn modelId="{5F0958FA-B31E-4C0F-B118-04C4F4E0F13A}" type="presParOf" srcId="{1010411B-FA48-447C-A460-21070C210206}" destId="{305706CD-DFF5-4544-849E-72A12165341D}" srcOrd="0" destOrd="0" presId="urn:microsoft.com/office/officeart/2005/8/layout/bProcess3"/>
    <dgm:cxn modelId="{D1B7B6E7-1558-42FA-A1CF-F223EA1BAA81}" type="presParOf" srcId="{431D518F-E785-4CED-B2FC-C9C0861781BB}" destId="{2E960270-1E42-41FE-947C-08D55A0637B3}" srcOrd="2" destOrd="0" presId="urn:microsoft.com/office/officeart/2005/8/layout/bProcess3"/>
    <dgm:cxn modelId="{879F215D-92AB-4502-B77D-D25CF4FACBA6}" type="presParOf" srcId="{431D518F-E785-4CED-B2FC-C9C0861781BB}" destId="{94B1D8A3-B5DF-4EAD-9CC6-07C1DE7EF860}" srcOrd="3" destOrd="0" presId="urn:microsoft.com/office/officeart/2005/8/layout/bProcess3"/>
    <dgm:cxn modelId="{0A730231-D33C-4390-801A-1FAE5BF4A930}" type="presParOf" srcId="{94B1D8A3-B5DF-4EAD-9CC6-07C1DE7EF860}" destId="{7F85A5AD-9B94-46CC-88E6-1B58F171753F}" srcOrd="0" destOrd="0" presId="urn:microsoft.com/office/officeart/2005/8/layout/bProcess3"/>
    <dgm:cxn modelId="{7930D371-6D92-4B9E-8FBF-208366CD58E7}" type="presParOf" srcId="{431D518F-E785-4CED-B2FC-C9C0861781BB}" destId="{D15042FB-B3FC-4EDC-8865-F050B3D95371}" srcOrd="4"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CF9F286-2F9D-4E02-BAA2-58042E152EF1}" type="doc">
      <dgm:prSet loTypeId="urn:microsoft.com/office/officeart/2005/8/layout/bProcess3" loCatId="process" qsTypeId="urn:microsoft.com/office/officeart/2005/8/quickstyle/simple1" qsCatId="simple" csTypeId="urn:microsoft.com/office/officeart/2005/8/colors/accent1_1" csCatId="accent1" phldr="1"/>
      <dgm:spPr/>
      <dgm:t>
        <a:bodyPr/>
        <a:lstStyle/>
        <a:p>
          <a:endParaRPr lang="en-US"/>
        </a:p>
      </dgm:t>
    </dgm:pt>
    <dgm:pt modelId="{1B83FF80-A88C-438D-887B-57F50B873745}">
      <dgm:prSet/>
      <dgm:spPr/>
      <dgm:t>
        <a:bodyPr/>
        <a:lstStyle/>
        <a:p>
          <a:r>
            <a:rPr lang="en-US" b="1" i="0" dirty="0"/>
            <a:t>Written communication breakdown occurs when there are mistakes or misinterpretations in written messages. </a:t>
          </a:r>
          <a:endParaRPr lang="en-US" dirty="0"/>
        </a:p>
      </dgm:t>
    </dgm:pt>
    <dgm:pt modelId="{EEA496DC-8A4D-41DF-A8EB-6E8222AAC9DC}" type="parTrans" cxnId="{B35D4427-370D-4972-AD37-286AA396B259}">
      <dgm:prSet/>
      <dgm:spPr/>
      <dgm:t>
        <a:bodyPr/>
        <a:lstStyle/>
        <a:p>
          <a:endParaRPr lang="en-US"/>
        </a:p>
      </dgm:t>
    </dgm:pt>
    <dgm:pt modelId="{7CFE4270-F516-4CFF-861A-E4005406699C}" type="sibTrans" cxnId="{B35D4427-370D-4972-AD37-286AA396B259}">
      <dgm:prSet/>
      <dgm:spPr/>
      <dgm:t>
        <a:bodyPr/>
        <a:lstStyle/>
        <a:p>
          <a:endParaRPr lang="en-US"/>
        </a:p>
      </dgm:t>
    </dgm:pt>
    <dgm:pt modelId="{9FAB7174-9155-44DF-8FA7-EED23A489016}">
      <dgm:prSet/>
      <dgm:spPr/>
      <dgm:t>
        <a:bodyPr/>
        <a:lstStyle/>
        <a:p>
          <a:r>
            <a:rPr lang="en-US" b="1" i="0" dirty="0"/>
            <a:t>This can include spelling errors, grammatical mistakes, unclear or vague language, lack of context, or misaligned expectations. </a:t>
          </a:r>
          <a:endParaRPr lang="en-US" dirty="0"/>
        </a:p>
      </dgm:t>
    </dgm:pt>
    <dgm:pt modelId="{B82EDDDC-40A0-4BC5-98F9-7859761E4E68}" type="parTrans" cxnId="{35BBA243-1C88-46FB-9BB5-AF8390A5F707}">
      <dgm:prSet/>
      <dgm:spPr/>
      <dgm:t>
        <a:bodyPr/>
        <a:lstStyle/>
        <a:p>
          <a:endParaRPr lang="en-US"/>
        </a:p>
      </dgm:t>
    </dgm:pt>
    <dgm:pt modelId="{1096A1DE-2E5B-44EE-AD9E-ADD0724D1C7E}" type="sibTrans" cxnId="{35BBA243-1C88-46FB-9BB5-AF8390A5F707}">
      <dgm:prSet/>
      <dgm:spPr/>
      <dgm:t>
        <a:bodyPr/>
        <a:lstStyle/>
        <a:p>
          <a:endParaRPr lang="en-US"/>
        </a:p>
      </dgm:t>
    </dgm:pt>
    <dgm:pt modelId="{F4449341-4BE6-465D-8FD5-E4DDCEA8ECD1}">
      <dgm:prSet/>
      <dgm:spPr/>
      <dgm:t>
        <a:bodyPr/>
        <a:lstStyle/>
        <a:p>
          <a:r>
            <a:rPr lang="en-US" b="1" i="0"/>
            <a:t>Poorly </a:t>
          </a:r>
          <a:r>
            <a:rPr lang="en-US" b="1" i="0" dirty="0"/>
            <a:t>written communication can lead to confusion, misinterpretation, and ineffective exchange of information.</a:t>
          </a:r>
          <a:endParaRPr lang="en-US" dirty="0"/>
        </a:p>
      </dgm:t>
    </dgm:pt>
    <dgm:pt modelId="{42CAF9CE-8424-43AF-BCD2-33B8D25CE467}" type="parTrans" cxnId="{6A08C037-435D-4A02-B4DD-2ED12EFE8AD7}">
      <dgm:prSet/>
      <dgm:spPr/>
      <dgm:t>
        <a:bodyPr/>
        <a:lstStyle/>
        <a:p>
          <a:endParaRPr lang="en-US"/>
        </a:p>
      </dgm:t>
    </dgm:pt>
    <dgm:pt modelId="{0CC9A6D2-7B7A-40B6-96AA-BA3850A3EEC6}" type="sibTrans" cxnId="{6A08C037-435D-4A02-B4DD-2ED12EFE8AD7}">
      <dgm:prSet/>
      <dgm:spPr/>
      <dgm:t>
        <a:bodyPr/>
        <a:lstStyle/>
        <a:p>
          <a:endParaRPr lang="en-US"/>
        </a:p>
      </dgm:t>
    </dgm:pt>
    <dgm:pt modelId="{431D518F-E785-4CED-B2FC-C9C0861781BB}" type="pres">
      <dgm:prSet presAssocID="{5CF9F286-2F9D-4E02-BAA2-58042E152EF1}" presName="Name0" presStyleCnt="0">
        <dgm:presLayoutVars>
          <dgm:dir/>
          <dgm:resizeHandles val="exact"/>
        </dgm:presLayoutVars>
      </dgm:prSet>
      <dgm:spPr/>
    </dgm:pt>
    <dgm:pt modelId="{E8612223-29B1-43B2-BD19-88E404CC3EF2}" type="pres">
      <dgm:prSet presAssocID="{1B83FF80-A88C-438D-887B-57F50B873745}" presName="node" presStyleLbl="node1" presStyleIdx="0" presStyleCnt="3">
        <dgm:presLayoutVars>
          <dgm:bulletEnabled val="1"/>
        </dgm:presLayoutVars>
      </dgm:prSet>
      <dgm:spPr/>
    </dgm:pt>
    <dgm:pt modelId="{A99B4D2E-9AC0-40E4-ABA6-8290620EE2F8}" type="pres">
      <dgm:prSet presAssocID="{7CFE4270-F516-4CFF-861A-E4005406699C}" presName="sibTrans" presStyleLbl="sibTrans1D1" presStyleIdx="0" presStyleCnt="2"/>
      <dgm:spPr/>
    </dgm:pt>
    <dgm:pt modelId="{E957EAE1-149A-4FB9-9E5A-C67B49EDF1E4}" type="pres">
      <dgm:prSet presAssocID="{7CFE4270-F516-4CFF-861A-E4005406699C}" presName="connectorText" presStyleLbl="sibTrans1D1" presStyleIdx="0" presStyleCnt="2"/>
      <dgm:spPr/>
    </dgm:pt>
    <dgm:pt modelId="{EB30C8E9-ED65-400F-A769-213677679B6B}" type="pres">
      <dgm:prSet presAssocID="{9FAB7174-9155-44DF-8FA7-EED23A489016}" presName="node" presStyleLbl="node1" presStyleIdx="1" presStyleCnt="3">
        <dgm:presLayoutVars>
          <dgm:bulletEnabled val="1"/>
        </dgm:presLayoutVars>
      </dgm:prSet>
      <dgm:spPr/>
    </dgm:pt>
    <dgm:pt modelId="{D55180FA-1FEF-427E-919A-154A24C5B48A}" type="pres">
      <dgm:prSet presAssocID="{1096A1DE-2E5B-44EE-AD9E-ADD0724D1C7E}" presName="sibTrans" presStyleLbl="sibTrans1D1" presStyleIdx="1" presStyleCnt="2"/>
      <dgm:spPr/>
    </dgm:pt>
    <dgm:pt modelId="{30CBA8EE-ADA5-4F42-8B81-B97AA93D8512}" type="pres">
      <dgm:prSet presAssocID="{1096A1DE-2E5B-44EE-AD9E-ADD0724D1C7E}" presName="connectorText" presStyleLbl="sibTrans1D1" presStyleIdx="1" presStyleCnt="2"/>
      <dgm:spPr/>
    </dgm:pt>
    <dgm:pt modelId="{C56A0DAB-05C3-4C9C-90D7-9A29B31CAB40}" type="pres">
      <dgm:prSet presAssocID="{F4449341-4BE6-465D-8FD5-E4DDCEA8ECD1}" presName="node" presStyleLbl="node1" presStyleIdx="2" presStyleCnt="3">
        <dgm:presLayoutVars>
          <dgm:bulletEnabled val="1"/>
        </dgm:presLayoutVars>
      </dgm:prSet>
      <dgm:spPr/>
    </dgm:pt>
  </dgm:ptLst>
  <dgm:cxnLst>
    <dgm:cxn modelId="{1606A602-4F56-4DAF-B4FD-349A7D81068D}" type="presOf" srcId="{7CFE4270-F516-4CFF-861A-E4005406699C}" destId="{A99B4D2E-9AC0-40E4-ABA6-8290620EE2F8}" srcOrd="0" destOrd="0" presId="urn:microsoft.com/office/officeart/2005/8/layout/bProcess3"/>
    <dgm:cxn modelId="{82AEE104-291D-4FD3-872E-0831B3820978}" type="presOf" srcId="{1096A1DE-2E5B-44EE-AD9E-ADD0724D1C7E}" destId="{30CBA8EE-ADA5-4F42-8B81-B97AA93D8512}" srcOrd="1" destOrd="0" presId="urn:microsoft.com/office/officeart/2005/8/layout/bProcess3"/>
    <dgm:cxn modelId="{B2EE6709-079D-425A-B917-A0EE89379C94}" type="presOf" srcId="{1B83FF80-A88C-438D-887B-57F50B873745}" destId="{E8612223-29B1-43B2-BD19-88E404CC3EF2}" srcOrd="0" destOrd="0" presId="urn:microsoft.com/office/officeart/2005/8/layout/bProcess3"/>
    <dgm:cxn modelId="{B35D4427-370D-4972-AD37-286AA396B259}" srcId="{5CF9F286-2F9D-4E02-BAA2-58042E152EF1}" destId="{1B83FF80-A88C-438D-887B-57F50B873745}" srcOrd="0" destOrd="0" parTransId="{EEA496DC-8A4D-41DF-A8EB-6E8222AAC9DC}" sibTransId="{7CFE4270-F516-4CFF-861A-E4005406699C}"/>
    <dgm:cxn modelId="{6A08C037-435D-4A02-B4DD-2ED12EFE8AD7}" srcId="{5CF9F286-2F9D-4E02-BAA2-58042E152EF1}" destId="{F4449341-4BE6-465D-8FD5-E4DDCEA8ECD1}" srcOrd="2" destOrd="0" parTransId="{42CAF9CE-8424-43AF-BCD2-33B8D25CE467}" sibTransId="{0CC9A6D2-7B7A-40B6-96AA-BA3850A3EEC6}"/>
    <dgm:cxn modelId="{20CBE042-CD75-4610-B4DC-29FEB0533B47}" type="presOf" srcId="{1096A1DE-2E5B-44EE-AD9E-ADD0724D1C7E}" destId="{D55180FA-1FEF-427E-919A-154A24C5B48A}" srcOrd="0" destOrd="0" presId="urn:microsoft.com/office/officeart/2005/8/layout/bProcess3"/>
    <dgm:cxn modelId="{35BBA243-1C88-46FB-9BB5-AF8390A5F707}" srcId="{5CF9F286-2F9D-4E02-BAA2-58042E152EF1}" destId="{9FAB7174-9155-44DF-8FA7-EED23A489016}" srcOrd="1" destOrd="0" parTransId="{B82EDDDC-40A0-4BC5-98F9-7859761E4E68}" sibTransId="{1096A1DE-2E5B-44EE-AD9E-ADD0724D1C7E}"/>
    <dgm:cxn modelId="{A21DD182-434D-461D-BD58-79768B3FEF3D}" type="presOf" srcId="{F4449341-4BE6-465D-8FD5-E4DDCEA8ECD1}" destId="{C56A0DAB-05C3-4C9C-90D7-9A29B31CAB40}" srcOrd="0" destOrd="0" presId="urn:microsoft.com/office/officeart/2005/8/layout/bProcess3"/>
    <dgm:cxn modelId="{6B14F18C-0DA4-481B-936F-4E3072DD1F4B}" type="presOf" srcId="{9FAB7174-9155-44DF-8FA7-EED23A489016}" destId="{EB30C8E9-ED65-400F-A769-213677679B6B}" srcOrd="0" destOrd="0" presId="urn:microsoft.com/office/officeart/2005/8/layout/bProcess3"/>
    <dgm:cxn modelId="{135D89BF-6365-4525-8297-060992955BE0}" type="presOf" srcId="{7CFE4270-F516-4CFF-861A-E4005406699C}" destId="{E957EAE1-149A-4FB9-9E5A-C67B49EDF1E4}" srcOrd="1" destOrd="0" presId="urn:microsoft.com/office/officeart/2005/8/layout/bProcess3"/>
    <dgm:cxn modelId="{26994BC4-C37C-4A7A-B8F2-C717143A1255}" type="presOf" srcId="{5CF9F286-2F9D-4E02-BAA2-58042E152EF1}" destId="{431D518F-E785-4CED-B2FC-C9C0861781BB}" srcOrd="0" destOrd="0" presId="urn:microsoft.com/office/officeart/2005/8/layout/bProcess3"/>
    <dgm:cxn modelId="{F00CA637-9CBD-46B6-A779-B64887E93E53}" type="presParOf" srcId="{431D518F-E785-4CED-B2FC-C9C0861781BB}" destId="{E8612223-29B1-43B2-BD19-88E404CC3EF2}" srcOrd="0" destOrd="0" presId="urn:microsoft.com/office/officeart/2005/8/layout/bProcess3"/>
    <dgm:cxn modelId="{C93F5612-07FD-49FB-8D83-61A047DDD579}" type="presParOf" srcId="{431D518F-E785-4CED-B2FC-C9C0861781BB}" destId="{A99B4D2E-9AC0-40E4-ABA6-8290620EE2F8}" srcOrd="1" destOrd="0" presId="urn:microsoft.com/office/officeart/2005/8/layout/bProcess3"/>
    <dgm:cxn modelId="{4C4D0D33-ECA6-4D16-80F8-A6DE2716BE8C}" type="presParOf" srcId="{A99B4D2E-9AC0-40E4-ABA6-8290620EE2F8}" destId="{E957EAE1-149A-4FB9-9E5A-C67B49EDF1E4}" srcOrd="0" destOrd="0" presId="urn:microsoft.com/office/officeart/2005/8/layout/bProcess3"/>
    <dgm:cxn modelId="{E30EEB99-7F41-497D-A3CA-12D154F9B1D2}" type="presParOf" srcId="{431D518F-E785-4CED-B2FC-C9C0861781BB}" destId="{EB30C8E9-ED65-400F-A769-213677679B6B}" srcOrd="2" destOrd="0" presId="urn:microsoft.com/office/officeart/2005/8/layout/bProcess3"/>
    <dgm:cxn modelId="{D4ED534E-6A8D-4DA0-A9D8-6022F6F8CE3B}" type="presParOf" srcId="{431D518F-E785-4CED-B2FC-C9C0861781BB}" destId="{D55180FA-1FEF-427E-919A-154A24C5B48A}" srcOrd="3" destOrd="0" presId="urn:microsoft.com/office/officeart/2005/8/layout/bProcess3"/>
    <dgm:cxn modelId="{D9BFCC4B-E066-444C-9848-8C3700EE8441}" type="presParOf" srcId="{D55180FA-1FEF-427E-919A-154A24C5B48A}" destId="{30CBA8EE-ADA5-4F42-8B81-B97AA93D8512}" srcOrd="0" destOrd="0" presId="urn:microsoft.com/office/officeart/2005/8/layout/bProcess3"/>
    <dgm:cxn modelId="{572DE9CF-D3CA-4F10-97E1-D6AC7D55E51A}" type="presParOf" srcId="{431D518F-E785-4CED-B2FC-C9C0861781BB}" destId="{C56A0DAB-05C3-4C9C-90D7-9A29B31CAB40}" srcOrd="4" destOrd="0" presId="urn:microsoft.com/office/officeart/2005/8/layout/b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71CD075-FA74-440A-93C5-7FE918B2AF94}" type="doc">
      <dgm:prSet loTypeId="urn:microsoft.com/office/officeart/2005/8/layout/arrow4" loCatId="process" qsTypeId="urn:microsoft.com/office/officeart/2005/8/quickstyle/3d2" qsCatId="3D" csTypeId="urn:microsoft.com/office/officeart/2005/8/colors/colorful2" csCatId="colorful" phldr="1"/>
      <dgm:spPr/>
      <dgm:t>
        <a:bodyPr/>
        <a:lstStyle/>
        <a:p>
          <a:endParaRPr lang="en-US"/>
        </a:p>
      </dgm:t>
    </dgm:pt>
    <dgm:pt modelId="{4B43B44F-3108-4793-960C-39C763968781}">
      <dgm:prSet/>
      <dgm:spPr/>
      <dgm:t>
        <a:bodyPr/>
        <a:lstStyle/>
        <a:p>
          <a:r>
            <a:rPr lang="en-US" b="1" i="0" dirty="0">
              <a:solidFill>
                <a:schemeClr val="accent1"/>
              </a:solidFill>
            </a:rPr>
            <a:t>Lack of Active Listening</a:t>
          </a:r>
          <a:r>
            <a:rPr lang="en-US" b="1" i="0" dirty="0"/>
            <a:t>: When individuals are not fully engaged in listening, they may miss important information, misinterpret messages, or fail to grasp the speaker’s intended meaning.</a:t>
          </a:r>
        </a:p>
        <a:p>
          <a:r>
            <a:rPr lang="en-US" b="1" i="0" dirty="0"/>
            <a:t> Active listening involves focusing on the speaker, asking clarifying questions, and demonstrating understanding through verbal and nonverbal cues.</a:t>
          </a:r>
          <a:endParaRPr lang="en-US" dirty="0"/>
        </a:p>
      </dgm:t>
    </dgm:pt>
    <dgm:pt modelId="{87A0DBB1-D352-49CE-9394-A1992C9DDEFE}" type="parTrans" cxnId="{D7789789-4BEE-4332-90A5-1B90ACDD416C}">
      <dgm:prSet/>
      <dgm:spPr/>
      <dgm:t>
        <a:bodyPr/>
        <a:lstStyle/>
        <a:p>
          <a:endParaRPr lang="en-US"/>
        </a:p>
      </dgm:t>
    </dgm:pt>
    <dgm:pt modelId="{1F20E198-C3CC-4458-9145-4E2EDC6E1CB1}" type="sibTrans" cxnId="{D7789789-4BEE-4332-90A5-1B90ACDD416C}">
      <dgm:prSet/>
      <dgm:spPr/>
      <dgm:t>
        <a:bodyPr/>
        <a:lstStyle/>
        <a:p>
          <a:endParaRPr lang="en-US"/>
        </a:p>
      </dgm:t>
    </dgm:pt>
    <dgm:pt modelId="{FF9C4498-E754-457D-AB82-CB620B8AACAB}">
      <dgm:prSet/>
      <dgm:spPr/>
      <dgm:t>
        <a:bodyPr/>
        <a:lstStyle/>
        <a:p>
          <a:r>
            <a:rPr lang="en-US" b="1" i="0" dirty="0">
              <a:solidFill>
                <a:schemeClr val="accent1"/>
              </a:solidFill>
            </a:rPr>
            <a:t>Assumptions and Stereotypes</a:t>
          </a:r>
          <a:r>
            <a:rPr lang="en-US" b="1" i="0" dirty="0"/>
            <a:t>: When individuals make assumptions about others’ perspectives, intentions, or beliefs without seeking clarification, it can result in a communication breakdown.</a:t>
          </a:r>
        </a:p>
        <a:p>
          <a:r>
            <a:rPr lang="en-US" b="1" i="0" dirty="0"/>
            <a:t> Stereotypes based on preconceived notions or biases can also hinder effective communication by influencing perceptions and interactions.</a:t>
          </a:r>
          <a:endParaRPr lang="en-US" dirty="0"/>
        </a:p>
      </dgm:t>
    </dgm:pt>
    <dgm:pt modelId="{996E29F0-F8FE-4864-ACCE-BA2DB17AB2A9}" type="parTrans" cxnId="{87EE3F1D-A720-4A14-AFFA-551C0607400C}">
      <dgm:prSet/>
      <dgm:spPr/>
      <dgm:t>
        <a:bodyPr/>
        <a:lstStyle/>
        <a:p>
          <a:endParaRPr lang="en-US"/>
        </a:p>
      </dgm:t>
    </dgm:pt>
    <dgm:pt modelId="{C6BF82C3-EE0A-451A-8A15-F92B314B8C9B}" type="sibTrans" cxnId="{87EE3F1D-A720-4A14-AFFA-551C0607400C}">
      <dgm:prSet/>
      <dgm:spPr/>
      <dgm:t>
        <a:bodyPr/>
        <a:lstStyle/>
        <a:p>
          <a:endParaRPr lang="en-US"/>
        </a:p>
      </dgm:t>
    </dgm:pt>
    <dgm:pt modelId="{7C2957E9-76F7-4815-97AA-DC9A17A4A407}" type="pres">
      <dgm:prSet presAssocID="{271CD075-FA74-440A-93C5-7FE918B2AF94}" presName="compositeShape" presStyleCnt="0">
        <dgm:presLayoutVars>
          <dgm:chMax val="2"/>
          <dgm:dir/>
          <dgm:resizeHandles val="exact"/>
        </dgm:presLayoutVars>
      </dgm:prSet>
      <dgm:spPr/>
    </dgm:pt>
    <dgm:pt modelId="{CE23DDD7-FC95-40E3-B032-74B0A9BC9F75}" type="pres">
      <dgm:prSet presAssocID="{4B43B44F-3108-4793-960C-39C763968781}" presName="upArrow" presStyleLbl="node1" presStyleIdx="0" presStyleCnt="2"/>
      <dgm:spPr/>
    </dgm:pt>
    <dgm:pt modelId="{B0C6987E-0FC8-4B31-BBA7-27A5900BDD9B}" type="pres">
      <dgm:prSet presAssocID="{4B43B44F-3108-4793-960C-39C763968781}" presName="upArrowText" presStyleLbl="revTx" presStyleIdx="0" presStyleCnt="2">
        <dgm:presLayoutVars>
          <dgm:chMax val="0"/>
          <dgm:bulletEnabled val="1"/>
        </dgm:presLayoutVars>
      </dgm:prSet>
      <dgm:spPr/>
    </dgm:pt>
    <dgm:pt modelId="{84C0E42E-1D41-4282-A747-EDF60C3C2382}" type="pres">
      <dgm:prSet presAssocID="{FF9C4498-E754-457D-AB82-CB620B8AACAB}" presName="downArrow" presStyleLbl="node1" presStyleIdx="1" presStyleCnt="2"/>
      <dgm:spPr/>
    </dgm:pt>
    <dgm:pt modelId="{A252B534-C033-428D-A0A8-61DE7AC9B34C}" type="pres">
      <dgm:prSet presAssocID="{FF9C4498-E754-457D-AB82-CB620B8AACAB}" presName="downArrowText" presStyleLbl="revTx" presStyleIdx="1" presStyleCnt="2">
        <dgm:presLayoutVars>
          <dgm:chMax val="0"/>
          <dgm:bulletEnabled val="1"/>
        </dgm:presLayoutVars>
      </dgm:prSet>
      <dgm:spPr/>
    </dgm:pt>
  </dgm:ptLst>
  <dgm:cxnLst>
    <dgm:cxn modelId="{87EE3F1D-A720-4A14-AFFA-551C0607400C}" srcId="{271CD075-FA74-440A-93C5-7FE918B2AF94}" destId="{FF9C4498-E754-457D-AB82-CB620B8AACAB}" srcOrd="1" destOrd="0" parTransId="{996E29F0-F8FE-4864-ACCE-BA2DB17AB2A9}" sibTransId="{C6BF82C3-EE0A-451A-8A15-F92B314B8C9B}"/>
    <dgm:cxn modelId="{52EBB25D-F7B8-4137-B105-4689C6F3FD5D}" type="presOf" srcId="{4B43B44F-3108-4793-960C-39C763968781}" destId="{B0C6987E-0FC8-4B31-BBA7-27A5900BDD9B}" srcOrd="0" destOrd="0" presId="urn:microsoft.com/office/officeart/2005/8/layout/arrow4"/>
    <dgm:cxn modelId="{D7789789-4BEE-4332-90A5-1B90ACDD416C}" srcId="{271CD075-FA74-440A-93C5-7FE918B2AF94}" destId="{4B43B44F-3108-4793-960C-39C763968781}" srcOrd="0" destOrd="0" parTransId="{87A0DBB1-D352-49CE-9394-A1992C9DDEFE}" sibTransId="{1F20E198-C3CC-4458-9145-4E2EDC6E1CB1}"/>
    <dgm:cxn modelId="{51BD819B-D8FE-4883-A368-99173C1DB838}" type="presOf" srcId="{271CD075-FA74-440A-93C5-7FE918B2AF94}" destId="{7C2957E9-76F7-4815-97AA-DC9A17A4A407}" srcOrd="0" destOrd="0" presId="urn:microsoft.com/office/officeart/2005/8/layout/arrow4"/>
    <dgm:cxn modelId="{AB98ABB6-1680-4335-B3A7-949AFFE78435}" type="presOf" srcId="{FF9C4498-E754-457D-AB82-CB620B8AACAB}" destId="{A252B534-C033-428D-A0A8-61DE7AC9B34C}" srcOrd="0" destOrd="0" presId="urn:microsoft.com/office/officeart/2005/8/layout/arrow4"/>
    <dgm:cxn modelId="{E7062591-CEB4-4997-8B61-0D2D865607B3}" type="presParOf" srcId="{7C2957E9-76F7-4815-97AA-DC9A17A4A407}" destId="{CE23DDD7-FC95-40E3-B032-74B0A9BC9F75}" srcOrd="0" destOrd="0" presId="urn:microsoft.com/office/officeart/2005/8/layout/arrow4"/>
    <dgm:cxn modelId="{BE4B3420-34E8-47F0-914C-C3C429E682C3}" type="presParOf" srcId="{7C2957E9-76F7-4815-97AA-DC9A17A4A407}" destId="{B0C6987E-0FC8-4B31-BBA7-27A5900BDD9B}" srcOrd="1" destOrd="0" presId="urn:microsoft.com/office/officeart/2005/8/layout/arrow4"/>
    <dgm:cxn modelId="{F4135D65-6DA8-4B4C-82C7-9F8ADA36A52E}" type="presParOf" srcId="{7C2957E9-76F7-4815-97AA-DC9A17A4A407}" destId="{84C0E42E-1D41-4282-A747-EDF60C3C2382}" srcOrd="2" destOrd="0" presId="urn:microsoft.com/office/officeart/2005/8/layout/arrow4"/>
    <dgm:cxn modelId="{75639E56-5C56-4EEF-8B45-09F22EEC7074}" type="presParOf" srcId="{7C2957E9-76F7-4815-97AA-DC9A17A4A407}" destId="{A252B534-C033-428D-A0A8-61DE7AC9B34C}" srcOrd="3" destOrd="0" presId="urn:microsoft.com/office/officeart/2005/8/layout/arrow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71CD075-FA74-440A-93C5-7FE918B2AF94}" type="doc">
      <dgm:prSet loTypeId="urn:microsoft.com/office/officeart/2005/8/layout/arrow4" loCatId="process" qsTypeId="urn:microsoft.com/office/officeart/2005/8/quickstyle/simple1" qsCatId="simple" csTypeId="urn:microsoft.com/office/officeart/2005/8/colors/colorful2" csCatId="colorful" phldr="1"/>
      <dgm:spPr/>
      <dgm:t>
        <a:bodyPr/>
        <a:lstStyle/>
        <a:p>
          <a:endParaRPr lang="en-US"/>
        </a:p>
      </dgm:t>
    </dgm:pt>
    <dgm:pt modelId="{4B43B44F-3108-4793-960C-39C763968781}">
      <dgm:prSet custT="1"/>
      <dgm:spPr/>
      <dgm:t>
        <a:bodyPr/>
        <a:lstStyle/>
        <a:p>
          <a:r>
            <a:rPr lang="en-US" sz="1700" b="1" i="0" dirty="0">
              <a:solidFill>
                <a:schemeClr val="accent1"/>
              </a:solidFill>
            </a:rPr>
            <a:t>Information Overload</a:t>
          </a:r>
          <a:r>
            <a:rPr lang="en-US" sz="1700" b="1" i="0" dirty="0"/>
            <a:t>: Excessive information or data can overwhelm individuals and impede effective communication. </a:t>
          </a:r>
        </a:p>
        <a:p>
          <a:r>
            <a:rPr lang="en-US" sz="1700" b="1" i="0" dirty="0"/>
            <a:t>When there is an overload of information, important messages may get lost or overlooked, leading to confusion and miscommunication. </a:t>
          </a:r>
        </a:p>
      </dgm:t>
    </dgm:pt>
    <dgm:pt modelId="{87A0DBB1-D352-49CE-9394-A1992C9DDEFE}" type="parTrans" cxnId="{D7789789-4BEE-4332-90A5-1B90ACDD416C}">
      <dgm:prSet/>
      <dgm:spPr/>
      <dgm:t>
        <a:bodyPr/>
        <a:lstStyle/>
        <a:p>
          <a:endParaRPr lang="en-US"/>
        </a:p>
      </dgm:t>
    </dgm:pt>
    <dgm:pt modelId="{1F20E198-C3CC-4458-9145-4E2EDC6E1CB1}" type="sibTrans" cxnId="{D7789789-4BEE-4332-90A5-1B90ACDD416C}">
      <dgm:prSet/>
      <dgm:spPr/>
      <dgm:t>
        <a:bodyPr/>
        <a:lstStyle/>
        <a:p>
          <a:endParaRPr lang="en-US"/>
        </a:p>
      </dgm:t>
    </dgm:pt>
    <dgm:pt modelId="{5620B483-F4ED-414E-BE23-264DEC1DB62A}">
      <dgm:prSet custT="1"/>
      <dgm:spPr/>
      <dgm:t>
        <a:bodyPr/>
        <a:lstStyle/>
        <a:p>
          <a:r>
            <a:rPr lang="en-US" sz="1700" b="1" i="0" dirty="0">
              <a:solidFill>
                <a:schemeClr val="accent1"/>
              </a:solidFill>
            </a:rPr>
            <a:t>Language Barriers</a:t>
          </a:r>
          <a:r>
            <a:rPr lang="en-US" sz="1700" b="1" i="0" dirty="0"/>
            <a:t>: Language barriers, including differences in language proficiency, vocabulary, or communication styles, can create obstacles to effective communication.</a:t>
          </a:r>
        </a:p>
        <a:p>
          <a:r>
            <a:rPr lang="en-US" sz="1700" b="1" i="0" dirty="0"/>
            <a:t> When individuals speak different languages or have limited proficiency in a common language, misunderstandings and misinterpretations can occur, resulting in communication breakdown</a:t>
          </a:r>
          <a:r>
            <a:rPr lang="en-US" sz="1600" b="1" i="0" dirty="0"/>
            <a:t>. </a:t>
          </a:r>
        </a:p>
      </dgm:t>
    </dgm:pt>
    <dgm:pt modelId="{270197B8-E322-401E-B92A-80C1663E20F3}" type="parTrans" cxnId="{BBAB59D4-E968-491F-AF6B-1998EFDD0BB8}">
      <dgm:prSet/>
      <dgm:spPr/>
      <dgm:t>
        <a:bodyPr/>
        <a:lstStyle/>
        <a:p>
          <a:endParaRPr lang="en-US"/>
        </a:p>
      </dgm:t>
    </dgm:pt>
    <dgm:pt modelId="{BBA413C5-75F6-4D22-BAB7-A81B1CFDDCE9}" type="sibTrans" cxnId="{BBAB59D4-E968-491F-AF6B-1998EFDD0BB8}">
      <dgm:prSet/>
      <dgm:spPr/>
      <dgm:t>
        <a:bodyPr/>
        <a:lstStyle/>
        <a:p>
          <a:endParaRPr lang="en-US"/>
        </a:p>
      </dgm:t>
    </dgm:pt>
    <dgm:pt modelId="{E31B9DB3-7F3D-4F0E-AE9C-E8EC4A97419F}">
      <dgm:prSet/>
      <dgm:spPr/>
      <dgm:t>
        <a:bodyPr/>
        <a:lstStyle/>
        <a:p>
          <a:endParaRPr lang="en-US"/>
        </a:p>
      </dgm:t>
    </dgm:pt>
    <dgm:pt modelId="{693FD287-8E31-4578-B62F-FD61069C4421}" type="parTrans" cxnId="{A20F4722-6BB4-486F-B6C0-9E5DC67BBA9D}">
      <dgm:prSet/>
      <dgm:spPr/>
      <dgm:t>
        <a:bodyPr/>
        <a:lstStyle/>
        <a:p>
          <a:endParaRPr lang="en-US"/>
        </a:p>
      </dgm:t>
    </dgm:pt>
    <dgm:pt modelId="{CD0C1AF7-1473-4D07-B3FF-7FA7DE31AB6C}" type="sibTrans" cxnId="{A20F4722-6BB4-486F-B6C0-9E5DC67BBA9D}">
      <dgm:prSet/>
      <dgm:spPr/>
      <dgm:t>
        <a:bodyPr/>
        <a:lstStyle/>
        <a:p>
          <a:endParaRPr lang="en-US"/>
        </a:p>
      </dgm:t>
    </dgm:pt>
    <dgm:pt modelId="{7C2957E9-76F7-4815-97AA-DC9A17A4A407}" type="pres">
      <dgm:prSet presAssocID="{271CD075-FA74-440A-93C5-7FE918B2AF94}" presName="compositeShape" presStyleCnt="0">
        <dgm:presLayoutVars>
          <dgm:chMax val="2"/>
          <dgm:dir/>
          <dgm:resizeHandles val="exact"/>
        </dgm:presLayoutVars>
      </dgm:prSet>
      <dgm:spPr/>
    </dgm:pt>
    <dgm:pt modelId="{CE23DDD7-FC95-40E3-B032-74B0A9BC9F75}" type="pres">
      <dgm:prSet presAssocID="{4B43B44F-3108-4793-960C-39C763968781}" presName="upArrow" presStyleLbl="node1" presStyleIdx="0" presStyleCnt="2"/>
      <dgm:spPr/>
    </dgm:pt>
    <dgm:pt modelId="{B0C6987E-0FC8-4B31-BBA7-27A5900BDD9B}" type="pres">
      <dgm:prSet presAssocID="{4B43B44F-3108-4793-960C-39C763968781}" presName="upArrowText" presStyleLbl="revTx" presStyleIdx="0" presStyleCnt="2">
        <dgm:presLayoutVars>
          <dgm:chMax val="0"/>
          <dgm:bulletEnabled val="1"/>
        </dgm:presLayoutVars>
      </dgm:prSet>
      <dgm:spPr/>
    </dgm:pt>
    <dgm:pt modelId="{3626C953-BE50-4165-A321-D27A96AAF739}" type="pres">
      <dgm:prSet presAssocID="{5620B483-F4ED-414E-BE23-264DEC1DB62A}" presName="downArrow" presStyleLbl="node1" presStyleIdx="1" presStyleCnt="2"/>
      <dgm:spPr/>
    </dgm:pt>
    <dgm:pt modelId="{238EC17C-EC86-4F01-99BB-5223C39A3482}" type="pres">
      <dgm:prSet presAssocID="{5620B483-F4ED-414E-BE23-264DEC1DB62A}" presName="downArrowText" presStyleLbl="revTx" presStyleIdx="1" presStyleCnt="2">
        <dgm:presLayoutVars>
          <dgm:chMax val="0"/>
          <dgm:bulletEnabled val="1"/>
        </dgm:presLayoutVars>
      </dgm:prSet>
      <dgm:spPr/>
    </dgm:pt>
  </dgm:ptLst>
  <dgm:cxnLst>
    <dgm:cxn modelId="{A20F4722-6BB4-486F-B6C0-9E5DC67BBA9D}" srcId="{271CD075-FA74-440A-93C5-7FE918B2AF94}" destId="{E31B9DB3-7F3D-4F0E-AE9C-E8EC4A97419F}" srcOrd="2" destOrd="0" parTransId="{693FD287-8E31-4578-B62F-FD61069C4421}" sibTransId="{CD0C1AF7-1473-4D07-B3FF-7FA7DE31AB6C}"/>
    <dgm:cxn modelId="{52EBB25D-F7B8-4137-B105-4689C6F3FD5D}" type="presOf" srcId="{4B43B44F-3108-4793-960C-39C763968781}" destId="{B0C6987E-0FC8-4B31-BBA7-27A5900BDD9B}" srcOrd="0" destOrd="0" presId="urn:microsoft.com/office/officeart/2005/8/layout/arrow4"/>
    <dgm:cxn modelId="{D7789789-4BEE-4332-90A5-1B90ACDD416C}" srcId="{271CD075-FA74-440A-93C5-7FE918B2AF94}" destId="{4B43B44F-3108-4793-960C-39C763968781}" srcOrd="0" destOrd="0" parTransId="{87A0DBB1-D352-49CE-9394-A1992C9DDEFE}" sibTransId="{1F20E198-C3CC-4458-9145-4E2EDC6E1CB1}"/>
    <dgm:cxn modelId="{51BD819B-D8FE-4883-A368-99173C1DB838}" type="presOf" srcId="{271CD075-FA74-440A-93C5-7FE918B2AF94}" destId="{7C2957E9-76F7-4815-97AA-DC9A17A4A407}" srcOrd="0" destOrd="0" presId="urn:microsoft.com/office/officeart/2005/8/layout/arrow4"/>
    <dgm:cxn modelId="{BBAB59D4-E968-491F-AF6B-1998EFDD0BB8}" srcId="{271CD075-FA74-440A-93C5-7FE918B2AF94}" destId="{5620B483-F4ED-414E-BE23-264DEC1DB62A}" srcOrd="1" destOrd="0" parTransId="{270197B8-E322-401E-B92A-80C1663E20F3}" sibTransId="{BBA413C5-75F6-4D22-BAB7-A81B1CFDDCE9}"/>
    <dgm:cxn modelId="{1A4F89EE-12EE-4065-91F5-24B1963ED590}" type="presOf" srcId="{5620B483-F4ED-414E-BE23-264DEC1DB62A}" destId="{238EC17C-EC86-4F01-99BB-5223C39A3482}" srcOrd="0" destOrd="0" presId="urn:microsoft.com/office/officeart/2005/8/layout/arrow4"/>
    <dgm:cxn modelId="{E7062591-CEB4-4997-8B61-0D2D865607B3}" type="presParOf" srcId="{7C2957E9-76F7-4815-97AA-DC9A17A4A407}" destId="{CE23DDD7-FC95-40E3-B032-74B0A9BC9F75}" srcOrd="0" destOrd="0" presId="urn:microsoft.com/office/officeart/2005/8/layout/arrow4"/>
    <dgm:cxn modelId="{BE4B3420-34E8-47F0-914C-C3C429E682C3}" type="presParOf" srcId="{7C2957E9-76F7-4815-97AA-DC9A17A4A407}" destId="{B0C6987E-0FC8-4B31-BBA7-27A5900BDD9B}" srcOrd="1" destOrd="0" presId="urn:microsoft.com/office/officeart/2005/8/layout/arrow4"/>
    <dgm:cxn modelId="{F98E593B-894A-4985-B338-07FF3FA7A2D9}" type="presParOf" srcId="{7C2957E9-76F7-4815-97AA-DC9A17A4A407}" destId="{3626C953-BE50-4165-A321-D27A96AAF739}" srcOrd="2" destOrd="0" presId="urn:microsoft.com/office/officeart/2005/8/layout/arrow4"/>
    <dgm:cxn modelId="{EE61A07B-BE40-486F-97ED-5C46174EE5C3}" type="presParOf" srcId="{7C2957E9-76F7-4815-97AA-DC9A17A4A407}" destId="{238EC17C-EC86-4F01-99BB-5223C39A3482}" srcOrd="3" destOrd="0" presId="urn:microsoft.com/office/officeart/2005/8/layout/arrow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71CD075-FA74-440A-93C5-7FE918B2AF94}" type="doc">
      <dgm:prSet loTypeId="urn:microsoft.com/office/officeart/2009/3/layout/StepUpProcess" loCatId="process" qsTypeId="urn:microsoft.com/office/officeart/2005/8/quickstyle/simple1" qsCatId="simple" csTypeId="urn:microsoft.com/office/officeart/2005/8/colors/colorful1" csCatId="colorful" phldr="1"/>
      <dgm:spPr/>
      <dgm:t>
        <a:bodyPr/>
        <a:lstStyle/>
        <a:p>
          <a:endParaRPr lang="en-US"/>
        </a:p>
      </dgm:t>
    </dgm:pt>
    <dgm:pt modelId="{5652164C-72E8-4EA5-AA8A-A0A9652005CA}">
      <dgm:prSet custT="1"/>
      <dgm:spPr/>
      <dgm:t>
        <a:bodyPr/>
        <a:lstStyle/>
        <a:p>
          <a:pPr algn="l">
            <a:buFont typeface="+mj-lt"/>
            <a:buAutoNum type="arabicPeriod"/>
          </a:pPr>
          <a:r>
            <a:rPr lang="en-US" sz="1400" b="1" i="0" dirty="0">
              <a:solidFill>
                <a:schemeClr val="accent1">
                  <a:lumMod val="60000"/>
                  <a:lumOff val="40000"/>
                </a:schemeClr>
              </a:solidFill>
            </a:rPr>
            <a:t>Misunderstandings and Confusion</a:t>
          </a:r>
          <a:r>
            <a:rPr lang="en-US" sz="1400" b="0" i="0" dirty="0"/>
            <a:t>: When communication breaks down, misunderstandings and confusion can arise, leading to errors, delays, and inefficiencies. </a:t>
          </a:r>
        </a:p>
        <a:p>
          <a:pPr algn="l">
            <a:buFont typeface="+mj-lt"/>
            <a:buAutoNum type="arabicPeriod"/>
          </a:pPr>
          <a:r>
            <a:rPr lang="en-US" sz="1400" b="0" i="0" dirty="0"/>
            <a:t>Misinterpreted messages, unclear instructions, or lack of clarity can result in individuals not understanding expectations, tasks, or goals, which can hinder progress and productivity.</a:t>
          </a:r>
        </a:p>
      </dgm:t>
    </dgm:pt>
    <dgm:pt modelId="{9D302B98-2BC0-4029-9D26-A0EFDE2A36AF}" type="parTrans" cxnId="{D2450DA2-E878-427E-B4FF-1EA4AFF077EC}">
      <dgm:prSet/>
      <dgm:spPr/>
      <dgm:t>
        <a:bodyPr/>
        <a:lstStyle/>
        <a:p>
          <a:endParaRPr lang="en-US" sz="1400"/>
        </a:p>
      </dgm:t>
    </dgm:pt>
    <dgm:pt modelId="{0E50654A-DA76-44DB-AD9E-A3B94FF11B51}" type="sibTrans" cxnId="{D2450DA2-E878-427E-B4FF-1EA4AFF077EC}">
      <dgm:prSet/>
      <dgm:spPr/>
      <dgm:t>
        <a:bodyPr/>
        <a:lstStyle/>
        <a:p>
          <a:endParaRPr lang="en-US" sz="1400"/>
        </a:p>
      </dgm:t>
    </dgm:pt>
    <dgm:pt modelId="{2A6AD9A3-E668-4CAA-B341-567D4403F135}">
      <dgm:prSet custT="1"/>
      <dgm:spPr/>
      <dgm:t>
        <a:bodyPr/>
        <a:lstStyle/>
        <a:p>
          <a:pPr>
            <a:buFont typeface="+mj-lt"/>
            <a:buAutoNum type="arabicPeriod"/>
          </a:pPr>
          <a:r>
            <a:rPr lang="en-US" sz="1400" b="1" i="0" dirty="0">
              <a:solidFill>
                <a:schemeClr val="accent1">
                  <a:lumMod val="60000"/>
                  <a:lumOff val="40000"/>
                </a:schemeClr>
              </a:solidFill>
            </a:rPr>
            <a:t>Conflict and Tension</a:t>
          </a:r>
          <a:r>
            <a:rPr lang="en-US" sz="1400" b="0" i="0" dirty="0"/>
            <a:t>: Communication breakdown can escalate into conflicts and tensions within teams or between individuals. </a:t>
          </a:r>
        </a:p>
        <a:p>
          <a:pPr>
            <a:buFont typeface="+mj-lt"/>
            <a:buAutoNum type="arabicPeriod"/>
          </a:pPr>
          <a:r>
            <a:rPr lang="en-US" sz="1400" b="0" i="0" dirty="0"/>
            <a:t>Miscommunication, lack of transparency, or misunderstandings can create friction, resentment, and mistrust among team members. Unresolved conflicts stemming from communication breakdown can disrupt collaboration and teamwork.</a:t>
          </a:r>
        </a:p>
      </dgm:t>
    </dgm:pt>
    <dgm:pt modelId="{6E36C0CC-F91A-4FBB-8B4B-B4D98E909DB1}" type="parTrans" cxnId="{9078BAF3-E038-449D-B6C3-5F38F85FC4EC}">
      <dgm:prSet/>
      <dgm:spPr/>
      <dgm:t>
        <a:bodyPr/>
        <a:lstStyle/>
        <a:p>
          <a:endParaRPr lang="en-US" sz="1400"/>
        </a:p>
      </dgm:t>
    </dgm:pt>
    <dgm:pt modelId="{22BA66B1-6C37-4936-B57B-E6CE7FBA8572}" type="sibTrans" cxnId="{9078BAF3-E038-449D-B6C3-5F38F85FC4EC}">
      <dgm:prSet/>
      <dgm:spPr/>
      <dgm:t>
        <a:bodyPr/>
        <a:lstStyle/>
        <a:p>
          <a:endParaRPr lang="en-US" sz="1400"/>
        </a:p>
      </dgm:t>
    </dgm:pt>
    <dgm:pt modelId="{1E8F4355-2E40-4C25-9A50-4F8E3193247B}">
      <dgm:prSet custT="1"/>
      <dgm:spPr/>
      <dgm:t>
        <a:bodyPr/>
        <a:lstStyle/>
        <a:p>
          <a:pPr>
            <a:buFont typeface="+mj-lt"/>
            <a:buAutoNum type="arabicPeriod"/>
          </a:pPr>
          <a:r>
            <a:rPr lang="en-US" sz="1400" b="1" i="0" dirty="0">
              <a:solidFill>
                <a:schemeClr val="accent1">
                  <a:lumMod val="60000"/>
                  <a:lumOff val="40000"/>
                </a:schemeClr>
              </a:solidFill>
            </a:rPr>
            <a:t>Reduced Productivity</a:t>
          </a:r>
          <a:r>
            <a:rPr lang="en-US" sz="1400" b="0" i="0" dirty="0"/>
            <a:t>: Ineffective communication can hamper productivity and workflow efficiency.</a:t>
          </a:r>
        </a:p>
        <a:p>
          <a:pPr>
            <a:buFont typeface="+mj-lt"/>
            <a:buAutoNum type="arabicPeriod"/>
          </a:pPr>
          <a:r>
            <a:rPr lang="en-US" sz="1400" b="0" i="0" dirty="0"/>
            <a:t> When messages are not clearly conveyed, tasks may be delayed, duplicated, or completed incorrectly.</a:t>
          </a:r>
        </a:p>
        <a:p>
          <a:pPr>
            <a:buFont typeface="+mj-lt"/>
            <a:buAutoNum type="arabicPeriod"/>
          </a:pPr>
          <a:r>
            <a:rPr lang="en-US" sz="1400" b="0" i="0" dirty="0"/>
            <a:t> Communication breakdowns can lead to rework, missed deadlines, and decreased output, impacting overall productivity and organizational performance.</a:t>
          </a:r>
        </a:p>
      </dgm:t>
    </dgm:pt>
    <dgm:pt modelId="{AD6C315C-5B1F-40FE-9A4B-FC5FEAD1A1F0}" type="parTrans" cxnId="{7F72132D-0F96-4C40-AA57-54B550B6434A}">
      <dgm:prSet/>
      <dgm:spPr/>
      <dgm:t>
        <a:bodyPr/>
        <a:lstStyle/>
        <a:p>
          <a:endParaRPr lang="en-US" sz="1400"/>
        </a:p>
      </dgm:t>
    </dgm:pt>
    <dgm:pt modelId="{591DAE54-E0A5-40A2-B5D8-7FBD3D29BDF8}" type="sibTrans" cxnId="{7F72132D-0F96-4C40-AA57-54B550B6434A}">
      <dgm:prSet/>
      <dgm:spPr/>
      <dgm:t>
        <a:bodyPr/>
        <a:lstStyle/>
        <a:p>
          <a:endParaRPr lang="en-US" sz="1400"/>
        </a:p>
      </dgm:t>
    </dgm:pt>
    <dgm:pt modelId="{C0291E12-2B47-49A2-A233-22FFBF908F1A}" type="pres">
      <dgm:prSet presAssocID="{271CD075-FA74-440A-93C5-7FE918B2AF94}" presName="rootnode" presStyleCnt="0">
        <dgm:presLayoutVars>
          <dgm:chMax/>
          <dgm:chPref/>
          <dgm:dir/>
          <dgm:animLvl val="lvl"/>
        </dgm:presLayoutVars>
      </dgm:prSet>
      <dgm:spPr/>
    </dgm:pt>
    <dgm:pt modelId="{87E6BBFF-0EAE-4724-9224-CE38476F6957}" type="pres">
      <dgm:prSet presAssocID="{5652164C-72E8-4EA5-AA8A-A0A9652005CA}" presName="composite" presStyleCnt="0"/>
      <dgm:spPr/>
    </dgm:pt>
    <dgm:pt modelId="{5F7F10AB-4E1E-4155-B740-2D2C430D8578}" type="pres">
      <dgm:prSet presAssocID="{5652164C-72E8-4EA5-AA8A-A0A9652005CA}" presName="LShape" presStyleLbl="alignNode1" presStyleIdx="0" presStyleCnt="5"/>
      <dgm:spPr/>
    </dgm:pt>
    <dgm:pt modelId="{068B174D-0A93-42E5-AFF6-C2AABE615998}" type="pres">
      <dgm:prSet presAssocID="{5652164C-72E8-4EA5-AA8A-A0A9652005CA}" presName="ParentText" presStyleLbl="revTx" presStyleIdx="0" presStyleCnt="3">
        <dgm:presLayoutVars>
          <dgm:chMax val="0"/>
          <dgm:chPref val="0"/>
          <dgm:bulletEnabled val="1"/>
        </dgm:presLayoutVars>
      </dgm:prSet>
      <dgm:spPr/>
    </dgm:pt>
    <dgm:pt modelId="{957D3E81-647B-43D9-B808-3EE0D1CD430C}" type="pres">
      <dgm:prSet presAssocID="{5652164C-72E8-4EA5-AA8A-A0A9652005CA}" presName="Triangle" presStyleLbl="alignNode1" presStyleIdx="1" presStyleCnt="5"/>
      <dgm:spPr/>
    </dgm:pt>
    <dgm:pt modelId="{4A61C4F1-1094-42ED-A040-869218A85255}" type="pres">
      <dgm:prSet presAssocID="{0E50654A-DA76-44DB-AD9E-A3B94FF11B51}" presName="sibTrans" presStyleCnt="0"/>
      <dgm:spPr/>
    </dgm:pt>
    <dgm:pt modelId="{CFAD0BE7-93D9-4239-B931-E5F6F98EC96C}" type="pres">
      <dgm:prSet presAssocID="{0E50654A-DA76-44DB-AD9E-A3B94FF11B51}" presName="space" presStyleCnt="0"/>
      <dgm:spPr/>
    </dgm:pt>
    <dgm:pt modelId="{F2638585-8A48-4C9C-A74A-3682ADE8208A}" type="pres">
      <dgm:prSet presAssocID="{2A6AD9A3-E668-4CAA-B341-567D4403F135}" presName="composite" presStyleCnt="0"/>
      <dgm:spPr/>
    </dgm:pt>
    <dgm:pt modelId="{CF7E1133-0C6A-4889-9248-DC90CF8C6BB3}" type="pres">
      <dgm:prSet presAssocID="{2A6AD9A3-E668-4CAA-B341-567D4403F135}" presName="LShape" presStyleLbl="alignNode1" presStyleIdx="2" presStyleCnt="5"/>
      <dgm:spPr/>
    </dgm:pt>
    <dgm:pt modelId="{1E262647-C0C1-4992-8FFA-B2DC0EF9CA98}" type="pres">
      <dgm:prSet presAssocID="{2A6AD9A3-E668-4CAA-B341-567D4403F135}" presName="ParentText" presStyleLbl="revTx" presStyleIdx="1" presStyleCnt="3">
        <dgm:presLayoutVars>
          <dgm:chMax val="0"/>
          <dgm:chPref val="0"/>
          <dgm:bulletEnabled val="1"/>
        </dgm:presLayoutVars>
      </dgm:prSet>
      <dgm:spPr/>
    </dgm:pt>
    <dgm:pt modelId="{6F982F8C-377E-45FB-8133-2437176BF387}" type="pres">
      <dgm:prSet presAssocID="{2A6AD9A3-E668-4CAA-B341-567D4403F135}" presName="Triangle" presStyleLbl="alignNode1" presStyleIdx="3" presStyleCnt="5"/>
      <dgm:spPr/>
    </dgm:pt>
    <dgm:pt modelId="{D073D9EB-65B5-4AB9-A375-9F38EB45001E}" type="pres">
      <dgm:prSet presAssocID="{22BA66B1-6C37-4936-B57B-E6CE7FBA8572}" presName="sibTrans" presStyleCnt="0"/>
      <dgm:spPr/>
    </dgm:pt>
    <dgm:pt modelId="{61CF6590-1CD3-43EB-95FA-C1EA14562A47}" type="pres">
      <dgm:prSet presAssocID="{22BA66B1-6C37-4936-B57B-E6CE7FBA8572}" presName="space" presStyleCnt="0"/>
      <dgm:spPr/>
    </dgm:pt>
    <dgm:pt modelId="{4EF5B0AB-6AAF-4ACE-9E51-C501A9117BA8}" type="pres">
      <dgm:prSet presAssocID="{1E8F4355-2E40-4C25-9A50-4F8E3193247B}" presName="composite" presStyleCnt="0"/>
      <dgm:spPr/>
    </dgm:pt>
    <dgm:pt modelId="{0EED35D5-8E35-43AE-940C-951A51451812}" type="pres">
      <dgm:prSet presAssocID="{1E8F4355-2E40-4C25-9A50-4F8E3193247B}" presName="LShape" presStyleLbl="alignNode1" presStyleIdx="4" presStyleCnt="5"/>
      <dgm:spPr/>
    </dgm:pt>
    <dgm:pt modelId="{8117090B-CA3C-4D70-8DF6-744A9D5E8CD6}" type="pres">
      <dgm:prSet presAssocID="{1E8F4355-2E40-4C25-9A50-4F8E3193247B}" presName="ParentText" presStyleLbl="revTx" presStyleIdx="2" presStyleCnt="3">
        <dgm:presLayoutVars>
          <dgm:chMax val="0"/>
          <dgm:chPref val="0"/>
          <dgm:bulletEnabled val="1"/>
        </dgm:presLayoutVars>
      </dgm:prSet>
      <dgm:spPr/>
    </dgm:pt>
  </dgm:ptLst>
  <dgm:cxnLst>
    <dgm:cxn modelId="{DCEDF51E-988D-4241-9038-0875FBF79E1F}" type="presOf" srcId="{271CD075-FA74-440A-93C5-7FE918B2AF94}" destId="{C0291E12-2B47-49A2-A233-22FFBF908F1A}" srcOrd="0" destOrd="0" presId="urn:microsoft.com/office/officeart/2009/3/layout/StepUpProcess"/>
    <dgm:cxn modelId="{7F72132D-0F96-4C40-AA57-54B550B6434A}" srcId="{271CD075-FA74-440A-93C5-7FE918B2AF94}" destId="{1E8F4355-2E40-4C25-9A50-4F8E3193247B}" srcOrd="2" destOrd="0" parTransId="{AD6C315C-5B1F-40FE-9A4B-FC5FEAD1A1F0}" sibTransId="{591DAE54-E0A5-40A2-B5D8-7FBD3D29BDF8}"/>
    <dgm:cxn modelId="{D2450DA2-E878-427E-B4FF-1EA4AFF077EC}" srcId="{271CD075-FA74-440A-93C5-7FE918B2AF94}" destId="{5652164C-72E8-4EA5-AA8A-A0A9652005CA}" srcOrd="0" destOrd="0" parTransId="{9D302B98-2BC0-4029-9D26-A0EFDE2A36AF}" sibTransId="{0E50654A-DA76-44DB-AD9E-A3B94FF11B51}"/>
    <dgm:cxn modelId="{85E9E1AE-8447-4BC4-BE5E-E65BA51F3429}" type="presOf" srcId="{5652164C-72E8-4EA5-AA8A-A0A9652005CA}" destId="{068B174D-0A93-42E5-AFF6-C2AABE615998}" srcOrd="0" destOrd="0" presId="urn:microsoft.com/office/officeart/2009/3/layout/StepUpProcess"/>
    <dgm:cxn modelId="{972FB3C7-1FC5-4184-8EB0-B115007B838A}" type="presOf" srcId="{1E8F4355-2E40-4C25-9A50-4F8E3193247B}" destId="{8117090B-CA3C-4D70-8DF6-744A9D5E8CD6}" srcOrd="0" destOrd="0" presId="urn:microsoft.com/office/officeart/2009/3/layout/StepUpProcess"/>
    <dgm:cxn modelId="{51560ED5-DF40-4317-812D-CD999509DF4C}" type="presOf" srcId="{2A6AD9A3-E668-4CAA-B341-567D4403F135}" destId="{1E262647-C0C1-4992-8FFA-B2DC0EF9CA98}" srcOrd="0" destOrd="0" presId="urn:microsoft.com/office/officeart/2009/3/layout/StepUpProcess"/>
    <dgm:cxn modelId="{9078BAF3-E038-449D-B6C3-5F38F85FC4EC}" srcId="{271CD075-FA74-440A-93C5-7FE918B2AF94}" destId="{2A6AD9A3-E668-4CAA-B341-567D4403F135}" srcOrd="1" destOrd="0" parTransId="{6E36C0CC-F91A-4FBB-8B4B-B4D98E909DB1}" sibTransId="{22BA66B1-6C37-4936-B57B-E6CE7FBA8572}"/>
    <dgm:cxn modelId="{B4B7046F-8E5B-46DB-81AD-876AA87A025B}" type="presParOf" srcId="{C0291E12-2B47-49A2-A233-22FFBF908F1A}" destId="{87E6BBFF-0EAE-4724-9224-CE38476F6957}" srcOrd="0" destOrd="0" presId="urn:microsoft.com/office/officeart/2009/3/layout/StepUpProcess"/>
    <dgm:cxn modelId="{5F0EB370-D55B-4852-9FED-584C09B5D2C4}" type="presParOf" srcId="{87E6BBFF-0EAE-4724-9224-CE38476F6957}" destId="{5F7F10AB-4E1E-4155-B740-2D2C430D8578}" srcOrd="0" destOrd="0" presId="urn:microsoft.com/office/officeart/2009/3/layout/StepUpProcess"/>
    <dgm:cxn modelId="{AB1869F0-270F-4A5C-BE4C-0798D3735466}" type="presParOf" srcId="{87E6BBFF-0EAE-4724-9224-CE38476F6957}" destId="{068B174D-0A93-42E5-AFF6-C2AABE615998}" srcOrd="1" destOrd="0" presId="urn:microsoft.com/office/officeart/2009/3/layout/StepUpProcess"/>
    <dgm:cxn modelId="{9B2EA35D-9984-45AE-B4C1-BEA6BD84216B}" type="presParOf" srcId="{87E6BBFF-0EAE-4724-9224-CE38476F6957}" destId="{957D3E81-647B-43D9-B808-3EE0D1CD430C}" srcOrd="2" destOrd="0" presId="urn:microsoft.com/office/officeart/2009/3/layout/StepUpProcess"/>
    <dgm:cxn modelId="{84C50D29-F46E-40B8-8B37-23F39420B294}" type="presParOf" srcId="{C0291E12-2B47-49A2-A233-22FFBF908F1A}" destId="{4A61C4F1-1094-42ED-A040-869218A85255}" srcOrd="1" destOrd="0" presId="urn:microsoft.com/office/officeart/2009/3/layout/StepUpProcess"/>
    <dgm:cxn modelId="{D55BACC0-637B-4B75-A856-D7CE59E9BE1A}" type="presParOf" srcId="{4A61C4F1-1094-42ED-A040-869218A85255}" destId="{CFAD0BE7-93D9-4239-B931-E5F6F98EC96C}" srcOrd="0" destOrd="0" presId="urn:microsoft.com/office/officeart/2009/3/layout/StepUpProcess"/>
    <dgm:cxn modelId="{D1922AB6-1C05-4AAA-8987-F2BF1D54A442}" type="presParOf" srcId="{C0291E12-2B47-49A2-A233-22FFBF908F1A}" destId="{F2638585-8A48-4C9C-A74A-3682ADE8208A}" srcOrd="2" destOrd="0" presId="urn:microsoft.com/office/officeart/2009/3/layout/StepUpProcess"/>
    <dgm:cxn modelId="{2D8BE7C1-AFA4-4C6F-825E-8DBD441D18F4}" type="presParOf" srcId="{F2638585-8A48-4C9C-A74A-3682ADE8208A}" destId="{CF7E1133-0C6A-4889-9248-DC90CF8C6BB3}" srcOrd="0" destOrd="0" presId="urn:microsoft.com/office/officeart/2009/3/layout/StepUpProcess"/>
    <dgm:cxn modelId="{81669E75-7F8B-476B-99E4-06B79B97042C}" type="presParOf" srcId="{F2638585-8A48-4C9C-A74A-3682ADE8208A}" destId="{1E262647-C0C1-4992-8FFA-B2DC0EF9CA98}" srcOrd="1" destOrd="0" presId="urn:microsoft.com/office/officeart/2009/3/layout/StepUpProcess"/>
    <dgm:cxn modelId="{DA86E661-F894-44A6-BC3B-5125D9C695CA}" type="presParOf" srcId="{F2638585-8A48-4C9C-A74A-3682ADE8208A}" destId="{6F982F8C-377E-45FB-8133-2437176BF387}" srcOrd="2" destOrd="0" presId="urn:microsoft.com/office/officeart/2009/3/layout/StepUpProcess"/>
    <dgm:cxn modelId="{05E347B0-77EC-4D9A-8019-47D31C0475FB}" type="presParOf" srcId="{C0291E12-2B47-49A2-A233-22FFBF908F1A}" destId="{D073D9EB-65B5-4AB9-A375-9F38EB45001E}" srcOrd="3" destOrd="0" presId="urn:microsoft.com/office/officeart/2009/3/layout/StepUpProcess"/>
    <dgm:cxn modelId="{ADDCAC2E-F532-42A9-8148-1DCBB95E43BD}" type="presParOf" srcId="{D073D9EB-65B5-4AB9-A375-9F38EB45001E}" destId="{61CF6590-1CD3-43EB-95FA-C1EA14562A47}" srcOrd="0" destOrd="0" presId="urn:microsoft.com/office/officeart/2009/3/layout/StepUpProcess"/>
    <dgm:cxn modelId="{623E76B6-8698-4138-A9AB-AEB45ABFCA90}" type="presParOf" srcId="{C0291E12-2B47-49A2-A233-22FFBF908F1A}" destId="{4EF5B0AB-6AAF-4ACE-9E51-C501A9117BA8}" srcOrd="4" destOrd="0" presId="urn:microsoft.com/office/officeart/2009/3/layout/StepUpProcess"/>
    <dgm:cxn modelId="{289563CE-76A1-4803-9A68-7B478F5B9CE6}" type="presParOf" srcId="{4EF5B0AB-6AAF-4ACE-9E51-C501A9117BA8}" destId="{0EED35D5-8E35-43AE-940C-951A51451812}" srcOrd="0" destOrd="0" presId="urn:microsoft.com/office/officeart/2009/3/layout/StepUpProcess"/>
    <dgm:cxn modelId="{933B4939-01BE-4F37-90A4-E8FA42A0A6BB}" type="presParOf" srcId="{4EF5B0AB-6AAF-4ACE-9E51-C501A9117BA8}" destId="{8117090B-CA3C-4D70-8DF6-744A9D5E8CD6}" srcOrd="1" destOrd="0" presId="urn:microsoft.com/office/officeart/2009/3/layout/StepU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71CD075-FA74-440A-93C5-7FE918B2AF94}" type="doc">
      <dgm:prSet loTypeId="urn:microsoft.com/office/officeart/2009/3/layout/StepUpProcess" loCatId="process" qsTypeId="urn:microsoft.com/office/officeart/2005/8/quickstyle/simple1" qsCatId="simple" csTypeId="urn:microsoft.com/office/officeart/2005/8/colors/colorful3" csCatId="colorful" phldr="1"/>
      <dgm:spPr/>
      <dgm:t>
        <a:bodyPr/>
        <a:lstStyle/>
        <a:p>
          <a:endParaRPr lang="en-US"/>
        </a:p>
      </dgm:t>
    </dgm:pt>
    <dgm:pt modelId="{5652164C-72E8-4EA5-AA8A-A0A9652005CA}">
      <dgm:prSet custT="1"/>
      <dgm:spPr/>
      <dgm:t>
        <a:bodyPr/>
        <a:lstStyle/>
        <a:p>
          <a:pPr algn="l">
            <a:buFont typeface="+mj-lt"/>
            <a:buAutoNum type="arabicPeriod"/>
          </a:pPr>
          <a:r>
            <a:rPr lang="en-US" sz="1600" b="1" i="0" dirty="0">
              <a:solidFill>
                <a:schemeClr val="accent1">
                  <a:lumMod val="60000"/>
                  <a:lumOff val="40000"/>
                </a:schemeClr>
              </a:solidFill>
            </a:rPr>
            <a:t>Damaged Relationships</a:t>
          </a:r>
          <a:r>
            <a:rPr lang="en-US" sz="1600" b="0" i="0" dirty="0"/>
            <a:t>: Poor communication can strain relationships and erode trust among colleagues, supervisors, and stakeholders. </a:t>
          </a:r>
        </a:p>
        <a:p>
          <a:pPr algn="l">
            <a:buFont typeface="+mj-lt"/>
            <a:buAutoNum type="arabicPeriod"/>
          </a:pPr>
          <a:r>
            <a:rPr lang="en-US" sz="1600" b="0" i="0" dirty="0"/>
            <a:t>Can damage professional relationships, hinder collaboration, and create a negative work environment. </a:t>
          </a:r>
        </a:p>
      </dgm:t>
    </dgm:pt>
    <dgm:pt modelId="{9D302B98-2BC0-4029-9D26-A0EFDE2A36AF}" type="parTrans" cxnId="{D2450DA2-E878-427E-B4FF-1EA4AFF077EC}">
      <dgm:prSet/>
      <dgm:spPr/>
      <dgm:t>
        <a:bodyPr/>
        <a:lstStyle/>
        <a:p>
          <a:endParaRPr lang="en-US" sz="1400"/>
        </a:p>
      </dgm:t>
    </dgm:pt>
    <dgm:pt modelId="{0E50654A-DA76-44DB-AD9E-A3B94FF11B51}" type="sibTrans" cxnId="{D2450DA2-E878-427E-B4FF-1EA4AFF077EC}">
      <dgm:prSet/>
      <dgm:spPr/>
      <dgm:t>
        <a:bodyPr/>
        <a:lstStyle/>
        <a:p>
          <a:endParaRPr lang="en-US" sz="1400"/>
        </a:p>
      </dgm:t>
    </dgm:pt>
    <dgm:pt modelId="{D412D093-21FC-4DEA-AA87-F72165532C86}">
      <dgm:prSet custT="1"/>
      <dgm:spPr/>
      <dgm:t>
        <a:bodyPr/>
        <a:lstStyle/>
        <a:p>
          <a:pPr>
            <a:buFont typeface="+mj-lt"/>
            <a:buAutoNum type="arabicPeriod"/>
          </a:pPr>
          <a:r>
            <a:rPr lang="en-US" sz="1600" b="1" i="0" dirty="0">
              <a:solidFill>
                <a:schemeClr val="accent1">
                  <a:lumMod val="60000"/>
                  <a:lumOff val="40000"/>
                </a:schemeClr>
              </a:solidFill>
            </a:rPr>
            <a:t>Missed Opportunities</a:t>
          </a:r>
          <a:r>
            <a:rPr lang="en-US" sz="1600" b="0" i="0" dirty="0"/>
            <a:t>: Communication breakdown can result in missed opportunities for innovation, growth, and success.</a:t>
          </a:r>
        </a:p>
        <a:p>
          <a:pPr>
            <a:buFont typeface="+mj-lt"/>
            <a:buAutoNum type="arabicPeriod"/>
          </a:pPr>
          <a:r>
            <a:rPr lang="en-US" sz="1600" b="0" i="0" dirty="0"/>
            <a:t>Valuable ideas, feedback, or insights may go unnoticed or unutilized.</a:t>
          </a:r>
        </a:p>
        <a:p>
          <a:pPr>
            <a:buFont typeface="+mj-lt"/>
            <a:buAutoNum type="arabicPeriod"/>
          </a:pPr>
          <a:r>
            <a:rPr lang="en-US" sz="1600" b="0" i="0" dirty="0"/>
            <a:t>Can hinder decision-making and strategic planning, limiting organizational progress.</a:t>
          </a:r>
        </a:p>
      </dgm:t>
    </dgm:pt>
    <dgm:pt modelId="{6FBEBF60-FFEA-4B6E-91A7-342F6BAD14A2}" type="parTrans" cxnId="{E95A7703-91DE-4CF4-8843-6077D9E8825F}">
      <dgm:prSet/>
      <dgm:spPr/>
      <dgm:t>
        <a:bodyPr/>
        <a:lstStyle/>
        <a:p>
          <a:endParaRPr lang="en-US"/>
        </a:p>
      </dgm:t>
    </dgm:pt>
    <dgm:pt modelId="{F3136C86-C17B-4450-8D2B-E31187EB414C}" type="sibTrans" cxnId="{E95A7703-91DE-4CF4-8843-6077D9E8825F}">
      <dgm:prSet/>
      <dgm:spPr/>
      <dgm:t>
        <a:bodyPr/>
        <a:lstStyle/>
        <a:p>
          <a:endParaRPr lang="en-US"/>
        </a:p>
      </dgm:t>
    </dgm:pt>
    <dgm:pt modelId="{49A52C84-81BE-4430-B8A6-79BED1E6D85F}">
      <dgm:prSet custT="1"/>
      <dgm:spPr/>
      <dgm:t>
        <a:bodyPr/>
        <a:lstStyle/>
        <a:p>
          <a:pPr>
            <a:buFont typeface="+mj-lt"/>
            <a:buAutoNum type="arabicPeriod"/>
          </a:pPr>
          <a:r>
            <a:rPr lang="en-US" sz="1600" b="1" i="0" dirty="0">
              <a:solidFill>
                <a:schemeClr val="accent1">
                  <a:lumMod val="60000"/>
                  <a:lumOff val="40000"/>
                </a:schemeClr>
              </a:solidFill>
            </a:rPr>
            <a:t>Customer Dissatisfaction</a:t>
          </a:r>
          <a:r>
            <a:rPr lang="en-US" sz="1600" b="0" i="0" dirty="0"/>
            <a:t>: In customer-facing roles, communication breakdown can lead to dissatisfied customers and lost business opportunities. </a:t>
          </a:r>
        </a:p>
        <a:p>
          <a:pPr>
            <a:buFont typeface="+mj-lt"/>
            <a:buAutoNum type="arabicPeriod"/>
          </a:pPr>
          <a:r>
            <a:rPr lang="en-US" sz="1600" b="0" i="0" dirty="0"/>
            <a:t>Poor communication with clients, customers, or external stakeholders can result in misunderstandings, unmet expectations, and negative experiences. </a:t>
          </a:r>
        </a:p>
        <a:p>
          <a:pPr>
            <a:buFont typeface="+mj-lt"/>
            <a:buAutoNum type="arabicPeriod"/>
          </a:pPr>
          <a:r>
            <a:rPr lang="en-US" sz="1600" b="0" i="0" dirty="0"/>
            <a:t>Customer loyalty and reputation may be compromised due to communication failures.</a:t>
          </a:r>
        </a:p>
      </dgm:t>
    </dgm:pt>
    <dgm:pt modelId="{95353513-D732-430B-9621-CAD52BFD9D40}" type="parTrans" cxnId="{BE64574D-7CC9-4A05-BAD7-2D3CC4759AD4}">
      <dgm:prSet/>
      <dgm:spPr/>
      <dgm:t>
        <a:bodyPr/>
        <a:lstStyle/>
        <a:p>
          <a:endParaRPr lang="en-US"/>
        </a:p>
      </dgm:t>
    </dgm:pt>
    <dgm:pt modelId="{6FB25D86-53E8-422E-B72D-557E1B268D80}" type="sibTrans" cxnId="{BE64574D-7CC9-4A05-BAD7-2D3CC4759AD4}">
      <dgm:prSet/>
      <dgm:spPr/>
      <dgm:t>
        <a:bodyPr/>
        <a:lstStyle/>
        <a:p>
          <a:endParaRPr lang="en-US"/>
        </a:p>
      </dgm:t>
    </dgm:pt>
    <dgm:pt modelId="{C0291E12-2B47-49A2-A233-22FFBF908F1A}" type="pres">
      <dgm:prSet presAssocID="{271CD075-FA74-440A-93C5-7FE918B2AF94}" presName="rootnode" presStyleCnt="0">
        <dgm:presLayoutVars>
          <dgm:chMax/>
          <dgm:chPref/>
          <dgm:dir/>
          <dgm:animLvl val="lvl"/>
        </dgm:presLayoutVars>
      </dgm:prSet>
      <dgm:spPr/>
    </dgm:pt>
    <dgm:pt modelId="{87E6BBFF-0EAE-4724-9224-CE38476F6957}" type="pres">
      <dgm:prSet presAssocID="{5652164C-72E8-4EA5-AA8A-A0A9652005CA}" presName="composite" presStyleCnt="0"/>
      <dgm:spPr/>
    </dgm:pt>
    <dgm:pt modelId="{5F7F10AB-4E1E-4155-B740-2D2C430D8578}" type="pres">
      <dgm:prSet presAssocID="{5652164C-72E8-4EA5-AA8A-A0A9652005CA}" presName="LShape" presStyleLbl="alignNode1" presStyleIdx="0" presStyleCnt="5"/>
      <dgm:spPr/>
    </dgm:pt>
    <dgm:pt modelId="{068B174D-0A93-42E5-AFF6-C2AABE615998}" type="pres">
      <dgm:prSet presAssocID="{5652164C-72E8-4EA5-AA8A-A0A9652005CA}" presName="ParentText" presStyleLbl="revTx" presStyleIdx="0" presStyleCnt="3">
        <dgm:presLayoutVars>
          <dgm:chMax val="0"/>
          <dgm:chPref val="0"/>
          <dgm:bulletEnabled val="1"/>
        </dgm:presLayoutVars>
      </dgm:prSet>
      <dgm:spPr/>
    </dgm:pt>
    <dgm:pt modelId="{957D3E81-647B-43D9-B808-3EE0D1CD430C}" type="pres">
      <dgm:prSet presAssocID="{5652164C-72E8-4EA5-AA8A-A0A9652005CA}" presName="Triangle" presStyleLbl="alignNode1" presStyleIdx="1" presStyleCnt="5"/>
      <dgm:spPr/>
    </dgm:pt>
    <dgm:pt modelId="{4A61C4F1-1094-42ED-A040-869218A85255}" type="pres">
      <dgm:prSet presAssocID="{0E50654A-DA76-44DB-AD9E-A3B94FF11B51}" presName="sibTrans" presStyleCnt="0"/>
      <dgm:spPr/>
    </dgm:pt>
    <dgm:pt modelId="{CFAD0BE7-93D9-4239-B931-E5F6F98EC96C}" type="pres">
      <dgm:prSet presAssocID="{0E50654A-DA76-44DB-AD9E-A3B94FF11B51}" presName="space" presStyleCnt="0"/>
      <dgm:spPr/>
    </dgm:pt>
    <dgm:pt modelId="{96EA1527-85DF-4150-B4D4-E0B617A1A1C1}" type="pres">
      <dgm:prSet presAssocID="{D412D093-21FC-4DEA-AA87-F72165532C86}" presName="composite" presStyleCnt="0"/>
      <dgm:spPr/>
    </dgm:pt>
    <dgm:pt modelId="{A7883FD6-10B5-4728-BA8D-2EF4B3B4363E}" type="pres">
      <dgm:prSet presAssocID="{D412D093-21FC-4DEA-AA87-F72165532C86}" presName="LShape" presStyleLbl="alignNode1" presStyleIdx="2" presStyleCnt="5"/>
      <dgm:spPr/>
    </dgm:pt>
    <dgm:pt modelId="{1278495B-C425-41D6-A417-2E2EA30F3A15}" type="pres">
      <dgm:prSet presAssocID="{D412D093-21FC-4DEA-AA87-F72165532C86}" presName="ParentText" presStyleLbl="revTx" presStyleIdx="1" presStyleCnt="3">
        <dgm:presLayoutVars>
          <dgm:chMax val="0"/>
          <dgm:chPref val="0"/>
          <dgm:bulletEnabled val="1"/>
        </dgm:presLayoutVars>
      </dgm:prSet>
      <dgm:spPr/>
    </dgm:pt>
    <dgm:pt modelId="{BED55AE0-D14C-414D-99D3-59898B0DBD07}" type="pres">
      <dgm:prSet presAssocID="{D412D093-21FC-4DEA-AA87-F72165532C86}" presName="Triangle" presStyleLbl="alignNode1" presStyleIdx="3" presStyleCnt="5"/>
      <dgm:spPr/>
    </dgm:pt>
    <dgm:pt modelId="{B4C9AECA-B8E9-4C0F-BD59-84EC99210D99}" type="pres">
      <dgm:prSet presAssocID="{F3136C86-C17B-4450-8D2B-E31187EB414C}" presName="sibTrans" presStyleCnt="0"/>
      <dgm:spPr/>
    </dgm:pt>
    <dgm:pt modelId="{955C4AC3-4B92-4736-91FC-BD86CD915C9D}" type="pres">
      <dgm:prSet presAssocID="{F3136C86-C17B-4450-8D2B-E31187EB414C}" presName="space" presStyleCnt="0"/>
      <dgm:spPr/>
    </dgm:pt>
    <dgm:pt modelId="{1278293F-2274-4D8D-A26E-4FA2CCA15994}" type="pres">
      <dgm:prSet presAssocID="{49A52C84-81BE-4430-B8A6-79BED1E6D85F}" presName="composite" presStyleCnt="0"/>
      <dgm:spPr/>
    </dgm:pt>
    <dgm:pt modelId="{CFD5412F-BD0C-4A1F-A855-9DF8A02E2E22}" type="pres">
      <dgm:prSet presAssocID="{49A52C84-81BE-4430-B8A6-79BED1E6D85F}" presName="LShape" presStyleLbl="alignNode1" presStyleIdx="4" presStyleCnt="5"/>
      <dgm:spPr/>
    </dgm:pt>
    <dgm:pt modelId="{119D697C-44A4-411A-B9A9-8B6D2B3132D8}" type="pres">
      <dgm:prSet presAssocID="{49A52C84-81BE-4430-B8A6-79BED1E6D85F}" presName="ParentText" presStyleLbl="revTx" presStyleIdx="2" presStyleCnt="3">
        <dgm:presLayoutVars>
          <dgm:chMax val="0"/>
          <dgm:chPref val="0"/>
          <dgm:bulletEnabled val="1"/>
        </dgm:presLayoutVars>
      </dgm:prSet>
      <dgm:spPr/>
    </dgm:pt>
  </dgm:ptLst>
  <dgm:cxnLst>
    <dgm:cxn modelId="{E95A7703-91DE-4CF4-8843-6077D9E8825F}" srcId="{271CD075-FA74-440A-93C5-7FE918B2AF94}" destId="{D412D093-21FC-4DEA-AA87-F72165532C86}" srcOrd="1" destOrd="0" parTransId="{6FBEBF60-FFEA-4B6E-91A7-342F6BAD14A2}" sibTransId="{F3136C86-C17B-4450-8D2B-E31187EB414C}"/>
    <dgm:cxn modelId="{DCEDF51E-988D-4241-9038-0875FBF79E1F}" type="presOf" srcId="{271CD075-FA74-440A-93C5-7FE918B2AF94}" destId="{C0291E12-2B47-49A2-A233-22FFBF908F1A}" srcOrd="0" destOrd="0" presId="urn:microsoft.com/office/officeart/2009/3/layout/StepUpProcess"/>
    <dgm:cxn modelId="{BE64574D-7CC9-4A05-BAD7-2D3CC4759AD4}" srcId="{271CD075-FA74-440A-93C5-7FE918B2AF94}" destId="{49A52C84-81BE-4430-B8A6-79BED1E6D85F}" srcOrd="2" destOrd="0" parTransId="{95353513-D732-430B-9621-CAD52BFD9D40}" sibTransId="{6FB25D86-53E8-422E-B72D-557E1B268D80}"/>
    <dgm:cxn modelId="{D2450DA2-E878-427E-B4FF-1EA4AFF077EC}" srcId="{271CD075-FA74-440A-93C5-7FE918B2AF94}" destId="{5652164C-72E8-4EA5-AA8A-A0A9652005CA}" srcOrd="0" destOrd="0" parTransId="{9D302B98-2BC0-4029-9D26-A0EFDE2A36AF}" sibTransId="{0E50654A-DA76-44DB-AD9E-A3B94FF11B51}"/>
    <dgm:cxn modelId="{85E9E1AE-8447-4BC4-BE5E-E65BA51F3429}" type="presOf" srcId="{5652164C-72E8-4EA5-AA8A-A0A9652005CA}" destId="{068B174D-0A93-42E5-AFF6-C2AABE615998}" srcOrd="0" destOrd="0" presId="urn:microsoft.com/office/officeart/2009/3/layout/StepUpProcess"/>
    <dgm:cxn modelId="{7CEA86B3-DBEC-4DA9-AABE-E87FECED5488}" type="presOf" srcId="{D412D093-21FC-4DEA-AA87-F72165532C86}" destId="{1278495B-C425-41D6-A417-2E2EA30F3A15}" srcOrd="0" destOrd="0" presId="urn:microsoft.com/office/officeart/2009/3/layout/StepUpProcess"/>
    <dgm:cxn modelId="{60EEE7D4-6D19-4715-8542-160928C6AA87}" type="presOf" srcId="{49A52C84-81BE-4430-B8A6-79BED1E6D85F}" destId="{119D697C-44A4-411A-B9A9-8B6D2B3132D8}" srcOrd="0" destOrd="0" presId="urn:microsoft.com/office/officeart/2009/3/layout/StepUpProcess"/>
    <dgm:cxn modelId="{B4B7046F-8E5B-46DB-81AD-876AA87A025B}" type="presParOf" srcId="{C0291E12-2B47-49A2-A233-22FFBF908F1A}" destId="{87E6BBFF-0EAE-4724-9224-CE38476F6957}" srcOrd="0" destOrd="0" presId="urn:microsoft.com/office/officeart/2009/3/layout/StepUpProcess"/>
    <dgm:cxn modelId="{5F0EB370-D55B-4852-9FED-584C09B5D2C4}" type="presParOf" srcId="{87E6BBFF-0EAE-4724-9224-CE38476F6957}" destId="{5F7F10AB-4E1E-4155-B740-2D2C430D8578}" srcOrd="0" destOrd="0" presId="urn:microsoft.com/office/officeart/2009/3/layout/StepUpProcess"/>
    <dgm:cxn modelId="{AB1869F0-270F-4A5C-BE4C-0798D3735466}" type="presParOf" srcId="{87E6BBFF-0EAE-4724-9224-CE38476F6957}" destId="{068B174D-0A93-42E5-AFF6-C2AABE615998}" srcOrd="1" destOrd="0" presId="urn:microsoft.com/office/officeart/2009/3/layout/StepUpProcess"/>
    <dgm:cxn modelId="{9B2EA35D-9984-45AE-B4C1-BEA6BD84216B}" type="presParOf" srcId="{87E6BBFF-0EAE-4724-9224-CE38476F6957}" destId="{957D3E81-647B-43D9-B808-3EE0D1CD430C}" srcOrd="2" destOrd="0" presId="urn:microsoft.com/office/officeart/2009/3/layout/StepUpProcess"/>
    <dgm:cxn modelId="{84C50D29-F46E-40B8-8B37-23F39420B294}" type="presParOf" srcId="{C0291E12-2B47-49A2-A233-22FFBF908F1A}" destId="{4A61C4F1-1094-42ED-A040-869218A85255}" srcOrd="1" destOrd="0" presId="urn:microsoft.com/office/officeart/2009/3/layout/StepUpProcess"/>
    <dgm:cxn modelId="{D55BACC0-637B-4B75-A856-D7CE59E9BE1A}" type="presParOf" srcId="{4A61C4F1-1094-42ED-A040-869218A85255}" destId="{CFAD0BE7-93D9-4239-B931-E5F6F98EC96C}" srcOrd="0" destOrd="0" presId="urn:microsoft.com/office/officeart/2009/3/layout/StepUpProcess"/>
    <dgm:cxn modelId="{1D70C28B-A4EB-4692-B03A-31FE7D17253E}" type="presParOf" srcId="{C0291E12-2B47-49A2-A233-22FFBF908F1A}" destId="{96EA1527-85DF-4150-B4D4-E0B617A1A1C1}" srcOrd="2" destOrd="0" presId="urn:microsoft.com/office/officeart/2009/3/layout/StepUpProcess"/>
    <dgm:cxn modelId="{950F0982-6B4E-4CAD-AB9D-7AEA853F8CCE}" type="presParOf" srcId="{96EA1527-85DF-4150-B4D4-E0B617A1A1C1}" destId="{A7883FD6-10B5-4728-BA8D-2EF4B3B4363E}" srcOrd="0" destOrd="0" presId="urn:microsoft.com/office/officeart/2009/3/layout/StepUpProcess"/>
    <dgm:cxn modelId="{09DAAF0C-5D23-4658-93D5-818AD2B577B0}" type="presParOf" srcId="{96EA1527-85DF-4150-B4D4-E0B617A1A1C1}" destId="{1278495B-C425-41D6-A417-2E2EA30F3A15}" srcOrd="1" destOrd="0" presId="urn:microsoft.com/office/officeart/2009/3/layout/StepUpProcess"/>
    <dgm:cxn modelId="{29059EFF-F46F-4638-BEB0-4049F0CFD023}" type="presParOf" srcId="{96EA1527-85DF-4150-B4D4-E0B617A1A1C1}" destId="{BED55AE0-D14C-414D-99D3-59898B0DBD07}" srcOrd="2" destOrd="0" presId="urn:microsoft.com/office/officeart/2009/3/layout/StepUpProcess"/>
    <dgm:cxn modelId="{7AF7B80D-AD77-48DF-A575-105DF8C5879E}" type="presParOf" srcId="{C0291E12-2B47-49A2-A233-22FFBF908F1A}" destId="{B4C9AECA-B8E9-4C0F-BD59-84EC99210D99}" srcOrd="3" destOrd="0" presId="urn:microsoft.com/office/officeart/2009/3/layout/StepUpProcess"/>
    <dgm:cxn modelId="{C75A481C-7DCA-4B19-A4A5-FBEF9E62027E}" type="presParOf" srcId="{B4C9AECA-B8E9-4C0F-BD59-84EC99210D99}" destId="{955C4AC3-4B92-4736-91FC-BD86CD915C9D}" srcOrd="0" destOrd="0" presId="urn:microsoft.com/office/officeart/2009/3/layout/StepUpProcess"/>
    <dgm:cxn modelId="{19A2640F-5B47-45C0-9FC1-71EA8F624509}" type="presParOf" srcId="{C0291E12-2B47-49A2-A233-22FFBF908F1A}" destId="{1278293F-2274-4D8D-A26E-4FA2CCA15994}" srcOrd="4" destOrd="0" presId="urn:microsoft.com/office/officeart/2009/3/layout/StepUpProcess"/>
    <dgm:cxn modelId="{1AAA5563-8106-4FE1-AC7F-F0C1082572B2}" type="presParOf" srcId="{1278293F-2274-4D8D-A26E-4FA2CCA15994}" destId="{CFD5412F-BD0C-4A1F-A855-9DF8A02E2E22}" srcOrd="0" destOrd="0" presId="urn:microsoft.com/office/officeart/2009/3/layout/StepUpProcess"/>
    <dgm:cxn modelId="{99D5FC1D-015A-4453-B183-56BA2F04680C}" type="presParOf" srcId="{1278293F-2274-4D8D-A26E-4FA2CCA15994}" destId="{119D697C-44A4-411A-B9A9-8B6D2B3132D8}" srcOrd="1" destOrd="0" presId="urn:microsoft.com/office/officeart/2009/3/layout/StepU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13B379-49B4-477C-9D00-E6B898B89220}">
      <dsp:nvSpPr>
        <dsp:cNvPr id="0" name=""/>
        <dsp:cNvSpPr/>
      </dsp:nvSpPr>
      <dsp:spPr>
        <a:xfrm>
          <a:off x="0" y="0"/>
          <a:ext cx="4267200" cy="4267200"/>
        </a:xfrm>
        <a:prstGeom prst="pie">
          <a:avLst>
            <a:gd name="adj1" fmla="val 5400000"/>
            <a:gd name="adj2" fmla="val 16200000"/>
          </a:avLst>
        </a:prstGeom>
        <a:solidFill>
          <a:schemeClr val="accent1">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607371-E8F3-4096-BA72-48F510616FF6}">
      <dsp:nvSpPr>
        <dsp:cNvPr id="0" name=""/>
        <dsp:cNvSpPr/>
      </dsp:nvSpPr>
      <dsp:spPr>
        <a:xfrm>
          <a:off x="2133600" y="0"/>
          <a:ext cx="7010400" cy="4267200"/>
        </a:xfrm>
        <a:prstGeom prst="rect">
          <a:avLst/>
        </a:prstGeom>
        <a:solidFill>
          <a:schemeClr val="lt1">
            <a:alpha val="90000"/>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The failure or disruption in the process of exchanging information between individuals or groups</a:t>
          </a:r>
        </a:p>
      </dsp:txBody>
      <dsp:txXfrm>
        <a:off x="2133600" y="0"/>
        <a:ext cx="7010400" cy="906780"/>
      </dsp:txXfrm>
    </dsp:sp>
    <dsp:sp modelId="{5694A2D8-45FD-49B2-BACF-0AEF8E52091A}">
      <dsp:nvSpPr>
        <dsp:cNvPr id="0" name=""/>
        <dsp:cNvSpPr/>
      </dsp:nvSpPr>
      <dsp:spPr>
        <a:xfrm>
          <a:off x="560069" y="906779"/>
          <a:ext cx="3147060" cy="3147060"/>
        </a:xfrm>
        <a:prstGeom prst="pie">
          <a:avLst>
            <a:gd name="adj1" fmla="val 5400000"/>
            <a:gd name="adj2" fmla="val 16200000"/>
          </a:avLst>
        </a:prstGeom>
        <a:solidFill>
          <a:schemeClr val="accent1">
            <a:shade val="80000"/>
            <a:hueOff val="105025"/>
            <a:satOff val="1053"/>
            <a:lumOff val="813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5580F99-0F6D-4FC5-831F-67CB9F216FAD}">
      <dsp:nvSpPr>
        <dsp:cNvPr id="0" name=""/>
        <dsp:cNvSpPr/>
      </dsp:nvSpPr>
      <dsp:spPr>
        <a:xfrm>
          <a:off x="2133600" y="906779"/>
          <a:ext cx="7010400" cy="3147060"/>
        </a:xfrm>
        <a:prstGeom prst="rect">
          <a:avLst/>
        </a:prstGeom>
        <a:solidFill>
          <a:schemeClr val="lt1">
            <a:alpha val="90000"/>
            <a:hueOff val="0"/>
            <a:satOff val="0"/>
            <a:lumOff val="0"/>
            <a:alphaOff val="0"/>
          </a:schemeClr>
        </a:solidFill>
        <a:ln w="12700" cap="flat" cmpd="sng" algn="ctr">
          <a:solidFill>
            <a:schemeClr val="accent1">
              <a:shade val="80000"/>
              <a:hueOff val="105025"/>
              <a:satOff val="1053"/>
              <a:lumOff val="813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leads to misunderstandings, confusion, or ineffective communication</a:t>
          </a:r>
        </a:p>
      </dsp:txBody>
      <dsp:txXfrm>
        <a:off x="2133600" y="906779"/>
        <a:ext cx="7010400" cy="906780"/>
      </dsp:txXfrm>
    </dsp:sp>
    <dsp:sp modelId="{1ADF44B0-6713-407F-AAD2-5CCFBE6269D5}">
      <dsp:nvSpPr>
        <dsp:cNvPr id="0" name=""/>
        <dsp:cNvSpPr/>
      </dsp:nvSpPr>
      <dsp:spPr>
        <a:xfrm>
          <a:off x="1120140" y="1813560"/>
          <a:ext cx="2026920" cy="2026920"/>
        </a:xfrm>
        <a:prstGeom prst="pie">
          <a:avLst>
            <a:gd name="adj1" fmla="val 5400000"/>
            <a:gd name="adj2" fmla="val 16200000"/>
          </a:avLst>
        </a:prstGeom>
        <a:solidFill>
          <a:schemeClr val="accent1">
            <a:shade val="80000"/>
            <a:hueOff val="210051"/>
            <a:satOff val="2106"/>
            <a:lumOff val="1627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94DE20-F137-4989-B9D6-944CE9E19E67}">
      <dsp:nvSpPr>
        <dsp:cNvPr id="0" name=""/>
        <dsp:cNvSpPr/>
      </dsp:nvSpPr>
      <dsp:spPr>
        <a:xfrm>
          <a:off x="2133600" y="1813560"/>
          <a:ext cx="7010400" cy="2026920"/>
        </a:xfrm>
        <a:prstGeom prst="rect">
          <a:avLst/>
        </a:prstGeom>
        <a:solidFill>
          <a:schemeClr val="lt1">
            <a:alpha val="90000"/>
            <a:hueOff val="0"/>
            <a:satOff val="0"/>
            <a:lumOff val="0"/>
            <a:alphaOff val="0"/>
          </a:schemeClr>
        </a:solidFill>
        <a:ln w="12700" cap="flat" cmpd="sng" algn="ctr">
          <a:solidFill>
            <a:schemeClr val="accent1">
              <a:shade val="80000"/>
              <a:hueOff val="210051"/>
              <a:satOff val="2106"/>
              <a:lumOff val="1627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Occurs when there is a breakdown in the transmission, reception, or understanding of messages</a:t>
          </a:r>
        </a:p>
      </dsp:txBody>
      <dsp:txXfrm>
        <a:off x="2133600" y="1813560"/>
        <a:ext cx="7010400" cy="906780"/>
      </dsp:txXfrm>
    </dsp:sp>
    <dsp:sp modelId="{F979D8D6-6BC6-4443-B0D8-3E6B6AB86116}">
      <dsp:nvSpPr>
        <dsp:cNvPr id="0" name=""/>
        <dsp:cNvSpPr/>
      </dsp:nvSpPr>
      <dsp:spPr>
        <a:xfrm>
          <a:off x="1680210" y="2720340"/>
          <a:ext cx="906780" cy="906780"/>
        </a:xfrm>
        <a:prstGeom prst="pie">
          <a:avLst>
            <a:gd name="adj1" fmla="val 5400000"/>
            <a:gd name="adj2" fmla="val 16200000"/>
          </a:avLst>
        </a:prstGeom>
        <a:solidFill>
          <a:schemeClr val="accent1">
            <a:shade val="80000"/>
            <a:hueOff val="315076"/>
            <a:satOff val="3159"/>
            <a:lumOff val="2441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EBCD7C4-C08D-4952-8205-5467239EC133}">
      <dsp:nvSpPr>
        <dsp:cNvPr id="0" name=""/>
        <dsp:cNvSpPr/>
      </dsp:nvSpPr>
      <dsp:spPr>
        <a:xfrm>
          <a:off x="2133600" y="2720340"/>
          <a:ext cx="7010400" cy="906780"/>
        </a:xfrm>
        <a:prstGeom prst="rect">
          <a:avLst/>
        </a:prstGeom>
        <a:solidFill>
          <a:schemeClr val="lt1">
            <a:alpha val="90000"/>
            <a:hueOff val="0"/>
            <a:satOff val="0"/>
            <a:lumOff val="0"/>
            <a:alphaOff val="0"/>
          </a:schemeClr>
        </a:solidFill>
        <a:ln w="12700" cap="flat" cmpd="sng" algn="ctr">
          <a:solidFill>
            <a:schemeClr val="accent1">
              <a:shade val="80000"/>
              <a:hueOff val="315076"/>
              <a:satOff val="3159"/>
              <a:lumOff val="2441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resulting in a gap between the intended message and the message received.</a:t>
          </a:r>
        </a:p>
      </dsp:txBody>
      <dsp:txXfrm>
        <a:off x="2133600" y="2720340"/>
        <a:ext cx="7010400" cy="90678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731C6C-3DEF-4345-A1FF-E228AE77DE45}">
      <dsp:nvSpPr>
        <dsp:cNvPr id="0" name=""/>
        <dsp:cNvSpPr/>
      </dsp:nvSpPr>
      <dsp:spPr>
        <a:xfrm>
          <a:off x="2643932" y="992810"/>
          <a:ext cx="576306" cy="91440"/>
        </a:xfrm>
        <a:custGeom>
          <a:avLst/>
          <a:gdLst/>
          <a:ahLst/>
          <a:cxnLst/>
          <a:rect l="0" t="0" r="0" b="0"/>
          <a:pathLst>
            <a:path>
              <a:moveTo>
                <a:pt x="0" y="45720"/>
              </a:moveTo>
              <a:lnTo>
                <a:pt x="576306"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916912" y="1035495"/>
        <a:ext cx="30345" cy="6069"/>
      </dsp:txXfrm>
    </dsp:sp>
    <dsp:sp modelId="{D1F7ACF5-790F-4C54-9515-7AD6425BFD83}">
      <dsp:nvSpPr>
        <dsp:cNvPr id="0" name=""/>
        <dsp:cNvSpPr/>
      </dsp:nvSpPr>
      <dsp:spPr>
        <a:xfrm>
          <a:off x="7009" y="246913"/>
          <a:ext cx="2638722" cy="1583233"/>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0" i="0" kern="1200" dirty="0"/>
            <a:t>Practice active listening by focusing on the speaker, maintaining eye contact, and showing interest in the conversation. </a:t>
          </a:r>
          <a:endParaRPr lang="en-US" sz="1600" kern="1200" dirty="0"/>
        </a:p>
      </dsp:txBody>
      <dsp:txXfrm>
        <a:off x="7009" y="246913"/>
        <a:ext cx="2638722" cy="1583233"/>
      </dsp:txXfrm>
    </dsp:sp>
    <dsp:sp modelId="{DE1581F0-ACE7-41E0-94B6-5DB672D7250D}">
      <dsp:nvSpPr>
        <dsp:cNvPr id="0" name=""/>
        <dsp:cNvSpPr/>
      </dsp:nvSpPr>
      <dsp:spPr>
        <a:xfrm>
          <a:off x="5889561" y="992810"/>
          <a:ext cx="576306" cy="91440"/>
        </a:xfrm>
        <a:custGeom>
          <a:avLst/>
          <a:gdLst/>
          <a:ahLst/>
          <a:cxnLst/>
          <a:rect l="0" t="0" r="0" b="0"/>
          <a:pathLst>
            <a:path>
              <a:moveTo>
                <a:pt x="0" y="45720"/>
              </a:moveTo>
              <a:lnTo>
                <a:pt x="576306"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6162541" y="1035495"/>
        <a:ext cx="30345" cy="6069"/>
      </dsp:txXfrm>
    </dsp:sp>
    <dsp:sp modelId="{E2FCE479-7F78-46FA-AD1B-828410576CDB}">
      <dsp:nvSpPr>
        <dsp:cNvPr id="0" name=""/>
        <dsp:cNvSpPr/>
      </dsp:nvSpPr>
      <dsp:spPr>
        <a:xfrm>
          <a:off x="3252638" y="246913"/>
          <a:ext cx="2638722" cy="1583233"/>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0" i="0" kern="1200" dirty="0"/>
            <a:t>Avoid interrupting and instead, wait for the speaker to finish before responding.</a:t>
          </a:r>
          <a:endParaRPr lang="en-US" sz="1600" kern="1200" dirty="0"/>
        </a:p>
      </dsp:txBody>
      <dsp:txXfrm>
        <a:off x="3252638" y="246913"/>
        <a:ext cx="2638722" cy="1583233"/>
      </dsp:txXfrm>
    </dsp:sp>
    <dsp:sp modelId="{EC89F8E7-754D-4C66-8F85-EAFE07281EB2}">
      <dsp:nvSpPr>
        <dsp:cNvPr id="0" name=""/>
        <dsp:cNvSpPr/>
      </dsp:nvSpPr>
      <dsp:spPr>
        <a:xfrm>
          <a:off x="1326371" y="1828346"/>
          <a:ext cx="6491257" cy="576306"/>
        </a:xfrm>
        <a:custGeom>
          <a:avLst/>
          <a:gdLst/>
          <a:ahLst/>
          <a:cxnLst/>
          <a:rect l="0" t="0" r="0" b="0"/>
          <a:pathLst>
            <a:path>
              <a:moveTo>
                <a:pt x="6491257" y="0"/>
              </a:moveTo>
              <a:lnTo>
                <a:pt x="6491257" y="305253"/>
              </a:lnTo>
              <a:lnTo>
                <a:pt x="0" y="305253"/>
              </a:lnTo>
              <a:lnTo>
                <a:pt x="0" y="576306"/>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4409010" y="2113465"/>
        <a:ext cx="325978" cy="6069"/>
      </dsp:txXfrm>
    </dsp:sp>
    <dsp:sp modelId="{76BD15E5-DCA2-4359-A38A-016206E01E2B}">
      <dsp:nvSpPr>
        <dsp:cNvPr id="0" name=""/>
        <dsp:cNvSpPr/>
      </dsp:nvSpPr>
      <dsp:spPr>
        <a:xfrm>
          <a:off x="6498267" y="246913"/>
          <a:ext cx="2638722" cy="1583233"/>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0" i="0" kern="1200" dirty="0"/>
            <a:t>Articulate your words clearly and avoid using jargon or complex language that may confuse the listener. </a:t>
          </a:r>
          <a:endParaRPr lang="en-US" sz="1600" kern="1200" dirty="0"/>
        </a:p>
      </dsp:txBody>
      <dsp:txXfrm>
        <a:off x="6498267" y="246913"/>
        <a:ext cx="2638722" cy="1583233"/>
      </dsp:txXfrm>
    </dsp:sp>
    <dsp:sp modelId="{0FD702D7-BC7A-4CDC-B4D7-AD0F379194C7}">
      <dsp:nvSpPr>
        <dsp:cNvPr id="0" name=""/>
        <dsp:cNvSpPr/>
      </dsp:nvSpPr>
      <dsp:spPr>
        <a:xfrm>
          <a:off x="2643932" y="3182949"/>
          <a:ext cx="576306" cy="91440"/>
        </a:xfrm>
        <a:custGeom>
          <a:avLst/>
          <a:gdLst/>
          <a:ahLst/>
          <a:cxnLst/>
          <a:rect l="0" t="0" r="0" b="0"/>
          <a:pathLst>
            <a:path>
              <a:moveTo>
                <a:pt x="0" y="45720"/>
              </a:moveTo>
              <a:lnTo>
                <a:pt x="576306"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916912" y="3225635"/>
        <a:ext cx="30345" cy="6069"/>
      </dsp:txXfrm>
    </dsp:sp>
    <dsp:sp modelId="{DC96EE34-627E-40B0-B24D-39567E307B35}">
      <dsp:nvSpPr>
        <dsp:cNvPr id="0" name=""/>
        <dsp:cNvSpPr/>
      </dsp:nvSpPr>
      <dsp:spPr>
        <a:xfrm>
          <a:off x="7009" y="2437053"/>
          <a:ext cx="2638722" cy="1583233"/>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0" i="0" kern="1200" dirty="0"/>
            <a:t>Organize your thoughts before speaking to ensure clarity and coherence.</a:t>
          </a:r>
          <a:endParaRPr lang="en-US" sz="1600" kern="1200" dirty="0"/>
        </a:p>
      </dsp:txBody>
      <dsp:txXfrm>
        <a:off x="7009" y="2437053"/>
        <a:ext cx="2638722" cy="1583233"/>
      </dsp:txXfrm>
    </dsp:sp>
    <dsp:sp modelId="{7DE05FD0-1329-4ACA-9A19-BDB96DCCD26F}">
      <dsp:nvSpPr>
        <dsp:cNvPr id="0" name=""/>
        <dsp:cNvSpPr/>
      </dsp:nvSpPr>
      <dsp:spPr>
        <a:xfrm>
          <a:off x="3252638" y="2437053"/>
          <a:ext cx="2638722" cy="1583233"/>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Font typeface="+mj-lt"/>
            <a:buNone/>
          </a:pPr>
          <a:r>
            <a:rPr lang="en-US" sz="1600" b="0" i="0" kern="1200" dirty="0"/>
            <a:t>Ask clarifying questions to seek additional information or confirm your understanding of the message</a:t>
          </a:r>
        </a:p>
      </dsp:txBody>
      <dsp:txXfrm>
        <a:off x="3252638" y="2437053"/>
        <a:ext cx="2638722" cy="1583233"/>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8125FE-8B72-4B61-905C-952F8F96F931}">
      <dsp:nvSpPr>
        <dsp:cNvPr id="0" name=""/>
        <dsp:cNvSpPr/>
      </dsp:nvSpPr>
      <dsp:spPr>
        <a:xfrm>
          <a:off x="0" y="0"/>
          <a:ext cx="8161020" cy="1463040"/>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i="0" kern="1200" dirty="0"/>
            <a:t>Body Language Awareness</a:t>
          </a:r>
          <a:r>
            <a:rPr lang="en-US" sz="1400" b="0" i="0" kern="1200" dirty="0"/>
            <a:t>: Pay attention to your body language, including posture, gestures, facial expressions, and eye contact. Maintain an open and confident posture, use gestures to emphasize points, display genuine facial expressions that match your message, and establish appropriate eye contact to convey attentiveness and engagement.</a:t>
          </a:r>
          <a:endParaRPr lang="en-US" sz="1400" kern="1200" dirty="0"/>
        </a:p>
      </dsp:txBody>
      <dsp:txXfrm>
        <a:off x="42851" y="42851"/>
        <a:ext cx="6582285" cy="1377338"/>
      </dsp:txXfrm>
    </dsp:sp>
    <dsp:sp modelId="{2869A1F0-9D3B-4125-B999-70A096128A0F}">
      <dsp:nvSpPr>
        <dsp:cNvPr id="0" name=""/>
        <dsp:cNvSpPr/>
      </dsp:nvSpPr>
      <dsp:spPr>
        <a:xfrm>
          <a:off x="720089" y="1706879"/>
          <a:ext cx="8161020" cy="1463040"/>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Font typeface="+mj-lt"/>
            <a:buNone/>
          </a:pPr>
          <a:r>
            <a:rPr lang="en-US" sz="1400" b="1" i="0" kern="1200" dirty="0"/>
            <a:t>Mirror and Match</a:t>
          </a:r>
          <a:r>
            <a:rPr lang="en-US" sz="1400" b="0" i="0" kern="1200" dirty="0"/>
            <a:t>: Mirroring involves subtly imitating the body language of the person you are communicating with, such as mirroring their posture or gestures.</a:t>
          </a:r>
        </a:p>
        <a:p>
          <a:pPr marL="0" lvl="0" indent="0" algn="l" defTabSz="622300">
            <a:lnSpc>
              <a:spcPct val="90000"/>
            </a:lnSpc>
            <a:spcBef>
              <a:spcPct val="0"/>
            </a:spcBef>
            <a:spcAft>
              <a:spcPct val="35000"/>
            </a:spcAft>
            <a:buFont typeface="+mj-lt"/>
            <a:buNone/>
          </a:pPr>
          <a:r>
            <a:rPr lang="en-US" sz="1400" b="0" i="0" kern="1200" dirty="0"/>
            <a:t> Matching involves aligning your nonverbal cues with the other person's to create a sense of harmony and understanding.</a:t>
          </a:r>
          <a:endParaRPr lang="en-US" sz="1400" kern="1200" dirty="0"/>
        </a:p>
      </dsp:txBody>
      <dsp:txXfrm>
        <a:off x="762940" y="1749730"/>
        <a:ext cx="6404252" cy="1377338"/>
      </dsp:txXfrm>
    </dsp:sp>
    <dsp:sp modelId="{6CB7D589-C1B3-4BAE-814C-EB9117002C8C}">
      <dsp:nvSpPr>
        <dsp:cNvPr id="0" name=""/>
        <dsp:cNvSpPr/>
      </dsp:nvSpPr>
      <dsp:spPr>
        <a:xfrm>
          <a:off x="1440179" y="3413759"/>
          <a:ext cx="8161020" cy="1463040"/>
        </a:xfrm>
        <a:prstGeom prst="roundRect">
          <a:avLst>
            <a:gd name="adj" fmla="val 10000"/>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Font typeface="+mj-lt"/>
            <a:buNone/>
          </a:pPr>
          <a:r>
            <a:rPr lang="en-US" sz="1400" b="1" i="0" kern="1200" dirty="0"/>
            <a:t>Regulate Your Tone of Voice</a:t>
          </a:r>
          <a:r>
            <a:rPr lang="en-US" sz="1400" b="0" i="0" kern="1200" dirty="0"/>
            <a:t>: Your tone of voice conveys emotions, attitudes, and intentions. Practice modulating your tone to match the context and message you are conveying. Use variations in pitch, volume, and pace to express enthusiasm, empathy, authority, or other emotions appropriately.</a:t>
          </a:r>
        </a:p>
      </dsp:txBody>
      <dsp:txXfrm>
        <a:off x="1483030" y="3456610"/>
        <a:ext cx="6404252" cy="1377338"/>
      </dsp:txXfrm>
    </dsp:sp>
    <dsp:sp modelId="{3830F931-EC3E-4E08-81F3-8CB3905B2C0C}">
      <dsp:nvSpPr>
        <dsp:cNvPr id="0" name=""/>
        <dsp:cNvSpPr/>
      </dsp:nvSpPr>
      <dsp:spPr>
        <a:xfrm>
          <a:off x="7210044" y="1109472"/>
          <a:ext cx="950976" cy="950976"/>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7424014" y="1109472"/>
        <a:ext cx="523036" cy="715609"/>
      </dsp:txXfrm>
    </dsp:sp>
    <dsp:sp modelId="{66F446EB-D106-451E-B982-921AD58918F2}">
      <dsp:nvSpPr>
        <dsp:cNvPr id="0" name=""/>
        <dsp:cNvSpPr/>
      </dsp:nvSpPr>
      <dsp:spPr>
        <a:xfrm>
          <a:off x="7930134" y="2806598"/>
          <a:ext cx="950976" cy="950976"/>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8144104" y="2806598"/>
        <a:ext cx="523036" cy="715609"/>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A93C2A-AA99-4994-8419-586AE683CE74}">
      <dsp:nvSpPr>
        <dsp:cNvPr id="0" name=""/>
        <dsp:cNvSpPr/>
      </dsp:nvSpPr>
      <dsp:spPr>
        <a:xfrm>
          <a:off x="0" y="0"/>
          <a:ext cx="8161020" cy="1463040"/>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1" i="0" kern="1200" dirty="0"/>
            <a:t>Use Space and Proximity</a:t>
          </a:r>
          <a:r>
            <a:rPr lang="en-US" sz="1400" b="0" i="0" kern="1200" dirty="0"/>
            <a:t>: Be mindful of personal space and proximity when interacting with others. Respect cultural norms and individual preferences regarding personal space. Adjust your proximity based on the relationship and context to effectively communicate comfort, respect, and boundaries.</a:t>
          </a:r>
          <a:endParaRPr lang="en-US" sz="1400" kern="1200" dirty="0"/>
        </a:p>
      </dsp:txBody>
      <dsp:txXfrm>
        <a:off x="42851" y="42851"/>
        <a:ext cx="6582285" cy="1377338"/>
      </dsp:txXfrm>
    </dsp:sp>
    <dsp:sp modelId="{F217CE33-D14A-44C5-B0AD-0CC89A0E0557}">
      <dsp:nvSpPr>
        <dsp:cNvPr id="0" name=""/>
        <dsp:cNvSpPr/>
      </dsp:nvSpPr>
      <dsp:spPr>
        <a:xfrm>
          <a:off x="720089" y="1706879"/>
          <a:ext cx="8161020" cy="1463040"/>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Font typeface="+mj-lt"/>
            <a:buNone/>
          </a:pPr>
          <a:r>
            <a:rPr lang="en-US" sz="1600" b="1" i="0" kern="1200" dirty="0"/>
            <a:t>Monitor Your Facial Expressions</a:t>
          </a:r>
          <a:r>
            <a:rPr lang="en-US" sz="1600" b="0" i="0" kern="1200" dirty="0"/>
            <a:t>: Facial expressions play a significant role in nonverbal communication. Be aware of your facial expressions to ensure they align with your verbal message and emotions. Practice displaying genuine and appropriate facial expressions to convey sincerity, empathy, and understanding.</a:t>
          </a:r>
        </a:p>
      </dsp:txBody>
      <dsp:txXfrm>
        <a:off x="762940" y="1749730"/>
        <a:ext cx="6404252" cy="1377338"/>
      </dsp:txXfrm>
    </dsp:sp>
    <dsp:sp modelId="{FEA1D3F0-70C0-4D50-BD3B-5F9245CC913F}">
      <dsp:nvSpPr>
        <dsp:cNvPr id="0" name=""/>
        <dsp:cNvSpPr/>
      </dsp:nvSpPr>
      <dsp:spPr>
        <a:xfrm>
          <a:off x="1440179" y="3413759"/>
          <a:ext cx="8161020" cy="1463040"/>
        </a:xfrm>
        <a:prstGeom prst="roundRect">
          <a:avLst>
            <a:gd name="adj" fmla="val 10000"/>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Font typeface="+mj-lt"/>
            <a:buNone/>
          </a:pPr>
          <a:r>
            <a:rPr lang="en-US" sz="1600" b="1" i="0" kern="1200" dirty="0"/>
            <a:t>Seek Feedback and Self-Reflection</a:t>
          </a:r>
          <a:r>
            <a:rPr lang="en-US" sz="1600" b="0" i="0" kern="1200" dirty="0"/>
            <a:t>: Request feedback from trusted individuals or mentors on your nonverbal communication to gain insights into areas for improvement. Engage in self-reflection to assess your nonverbal cues, identify any inconsistencies between your verbal and nonverbal communication, and work on aligning them effectively.</a:t>
          </a:r>
        </a:p>
      </dsp:txBody>
      <dsp:txXfrm>
        <a:off x="1483030" y="3456610"/>
        <a:ext cx="6404252" cy="1377338"/>
      </dsp:txXfrm>
    </dsp:sp>
    <dsp:sp modelId="{B0D220A8-9174-44B0-B3CC-96602AC56EBB}">
      <dsp:nvSpPr>
        <dsp:cNvPr id="0" name=""/>
        <dsp:cNvSpPr/>
      </dsp:nvSpPr>
      <dsp:spPr>
        <a:xfrm>
          <a:off x="7210044" y="1109472"/>
          <a:ext cx="950976" cy="950976"/>
        </a:xfrm>
        <a:prstGeom prst="downArrow">
          <a:avLst>
            <a:gd name="adj1" fmla="val 55000"/>
            <a:gd name="adj2" fmla="val 45000"/>
          </a:avLst>
        </a:prstGeom>
        <a:solidFill>
          <a:schemeClr val="l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7424014" y="1109472"/>
        <a:ext cx="523036" cy="715609"/>
      </dsp:txXfrm>
    </dsp:sp>
    <dsp:sp modelId="{1AF02985-17F2-4C88-8507-63E8D47415D6}">
      <dsp:nvSpPr>
        <dsp:cNvPr id="0" name=""/>
        <dsp:cNvSpPr/>
      </dsp:nvSpPr>
      <dsp:spPr>
        <a:xfrm>
          <a:off x="7930134" y="2806598"/>
          <a:ext cx="950976" cy="950976"/>
        </a:xfrm>
        <a:prstGeom prst="downArrow">
          <a:avLst>
            <a:gd name="adj1" fmla="val 55000"/>
            <a:gd name="adj2" fmla="val 45000"/>
          </a:avLst>
        </a:prstGeom>
        <a:solidFill>
          <a:schemeClr val="lt1">
            <a:alpha val="90000"/>
            <a:tint val="4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8144104" y="2806598"/>
        <a:ext cx="523036" cy="715609"/>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3E975-362E-4DB4-8C13-9403A1796A20}">
      <dsp:nvSpPr>
        <dsp:cNvPr id="0" name=""/>
        <dsp:cNvSpPr/>
      </dsp:nvSpPr>
      <dsp:spPr>
        <a:xfrm>
          <a:off x="1518" y="70842"/>
          <a:ext cx="4125515" cy="4125515"/>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r>
            <a:rPr lang="en-US" sz="2000" b="0" i="0" kern="1200" dirty="0"/>
            <a:t>Clarity and Conciseness:</a:t>
          </a:r>
          <a:endParaRPr lang="en-US" sz="2000" kern="1200" dirty="0"/>
        </a:p>
      </dsp:txBody>
      <dsp:txXfrm>
        <a:off x="605686" y="675010"/>
        <a:ext cx="2917179" cy="2917179"/>
      </dsp:txXfrm>
    </dsp:sp>
    <dsp:sp modelId="{2DCAFCB4-691B-4062-AE24-5123B983B4F4}">
      <dsp:nvSpPr>
        <dsp:cNvPr id="0" name=""/>
        <dsp:cNvSpPr/>
      </dsp:nvSpPr>
      <dsp:spPr>
        <a:xfrm rot="18189200">
          <a:off x="3838866" y="1187196"/>
          <a:ext cx="1812753" cy="0"/>
        </a:xfrm>
        <a:custGeom>
          <a:avLst/>
          <a:gdLst/>
          <a:ahLst/>
          <a:cxnLst/>
          <a:rect l="0" t="0" r="0" b="0"/>
          <a:pathLst>
            <a:path>
              <a:moveTo>
                <a:pt x="0" y="0"/>
              </a:moveTo>
              <a:lnTo>
                <a:pt x="1812753"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7757ED99-ADCA-411B-A7A2-0FEA6EA1BF96}">
      <dsp:nvSpPr>
        <dsp:cNvPr id="0" name=""/>
        <dsp:cNvSpPr/>
      </dsp:nvSpPr>
      <dsp:spPr>
        <a:xfrm>
          <a:off x="5240923" y="428369"/>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609E9755-EA98-4F1F-B6D6-2CECF94EE5A2}">
      <dsp:nvSpPr>
        <dsp:cNvPr id="0" name=""/>
        <dsp:cNvSpPr/>
      </dsp:nvSpPr>
      <dsp:spPr>
        <a:xfrm>
          <a:off x="5723138" y="2061"/>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dirty="0"/>
            <a:t>Organize your thoughts before writing</a:t>
          </a:r>
        </a:p>
      </dsp:txBody>
      <dsp:txXfrm>
        <a:off x="5723138" y="2061"/>
        <a:ext cx="3419342" cy="852615"/>
      </dsp:txXfrm>
    </dsp:sp>
    <dsp:sp modelId="{8A373CA4-1D9A-4346-84E5-DBE714D813A1}">
      <dsp:nvSpPr>
        <dsp:cNvPr id="0" name=""/>
        <dsp:cNvSpPr/>
      </dsp:nvSpPr>
      <dsp:spPr>
        <a:xfrm rot="19354087">
          <a:off x="4121019" y="1660398"/>
          <a:ext cx="1248445" cy="0"/>
        </a:xfrm>
        <a:custGeom>
          <a:avLst/>
          <a:gdLst/>
          <a:ahLst/>
          <a:cxnLst/>
          <a:rect l="0" t="0" r="0" b="0"/>
          <a:pathLst>
            <a:path>
              <a:moveTo>
                <a:pt x="0" y="0"/>
              </a:moveTo>
              <a:lnTo>
                <a:pt x="1248445"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C4635DA5-752D-49FC-A83F-067104205455}">
      <dsp:nvSpPr>
        <dsp:cNvPr id="0" name=""/>
        <dsp:cNvSpPr/>
      </dsp:nvSpPr>
      <dsp:spPr>
        <a:xfrm>
          <a:off x="5240923" y="1280984"/>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51511CD8-BD17-4E30-BA4E-AD2ED787850E}">
      <dsp:nvSpPr>
        <dsp:cNvPr id="0" name=""/>
        <dsp:cNvSpPr/>
      </dsp:nvSpPr>
      <dsp:spPr>
        <a:xfrm>
          <a:off x="5723138" y="854676"/>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dirty="0"/>
            <a:t>Use simple and straightforward language</a:t>
          </a:r>
        </a:p>
      </dsp:txBody>
      <dsp:txXfrm>
        <a:off x="5723138" y="854676"/>
        <a:ext cx="3419342" cy="852615"/>
      </dsp:txXfrm>
    </dsp:sp>
    <dsp:sp modelId="{367C7A2E-4A15-4132-9C10-D3A5C4835676}">
      <dsp:nvSpPr>
        <dsp:cNvPr id="0" name=""/>
        <dsp:cNvSpPr/>
      </dsp:nvSpPr>
      <dsp:spPr>
        <a:xfrm>
          <a:off x="4249562" y="2133600"/>
          <a:ext cx="991361" cy="0"/>
        </a:xfrm>
        <a:custGeom>
          <a:avLst/>
          <a:gdLst/>
          <a:ahLst/>
          <a:cxnLst/>
          <a:rect l="0" t="0" r="0" b="0"/>
          <a:pathLst>
            <a:path>
              <a:moveTo>
                <a:pt x="0" y="0"/>
              </a:moveTo>
              <a:lnTo>
                <a:pt x="991361"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FBEE11F1-3C60-4F71-AA30-A05E420A7D75}">
      <dsp:nvSpPr>
        <dsp:cNvPr id="0" name=""/>
        <dsp:cNvSpPr/>
      </dsp:nvSpPr>
      <dsp:spPr>
        <a:xfrm>
          <a:off x="5240923" y="2133600"/>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B9B6E7FD-DD60-4DCA-BBE9-2AB31FDABBE0}">
      <dsp:nvSpPr>
        <dsp:cNvPr id="0" name=""/>
        <dsp:cNvSpPr/>
      </dsp:nvSpPr>
      <dsp:spPr>
        <a:xfrm>
          <a:off x="5723138" y="1707292"/>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dirty="0"/>
            <a:t>Avoid jargon, technical terms, or complex language that may confuse the reader.</a:t>
          </a:r>
        </a:p>
      </dsp:txBody>
      <dsp:txXfrm>
        <a:off x="5723138" y="1707292"/>
        <a:ext cx="3419342" cy="852615"/>
      </dsp:txXfrm>
    </dsp:sp>
    <dsp:sp modelId="{5D9A07FC-628F-4E0F-8C48-43C9EAEB7FE4}">
      <dsp:nvSpPr>
        <dsp:cNvPr id="0" name=""/>
        <dsp:cNvSpPr/>
      </dsp:nvSpPr>
      <dsp:spPr>
        <a:xfrm rot="2245913">
          <a:off x="4121019" y="2606801"/>
          <a:ext cx="1248445" cy="0"/>
        </a:xfrm>
        <a:custGeom>
          <a:avLst/>
          <a:gdLst/>
          <a:ahLst/>
          <a:cxnLst/>
          <a:rect l="0" t="0" r="0" b="0"/>
          <a:pathLst>
            <a:path>
              <a:moveTo>
                <a:pt x="0" y="0"/>
              </a:moveTo>
              <a:lnTo>
                <a:pt x="1248445"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6DF58A74-4346-4161-8C94-D1C53D09C879}">
      <dsp:nvSpPr>
        <dsp:cNvPr id="0" name=""/>
        <dsp:cNvSpPr/>
      </dsp:nvSpPr>
      <dsp:spPr>
        <a:xfrm>
          <a:off x="5240923" y="2986215"/>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36D441EF-C1A8-4464-9485-D85F5A827206}">
      <dsp:nvSpPr>
        <dsp:cNvPr id="0" name=""/>
        <dsp:cNvSpPr/>
      </dsp:nvSpPr>
      <dsp:spPr>
        <a:xfrm>
          <a:off x="5723138" y="2559907"/>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dirty="0"/>
            <a:t>Break down complex ideas into digestible chunks and use bullet points or lists for clarity.</a:t>
          </a:r>
        </a:p>
      </dsp:txBody>
      <dsp:txXfrm>
        <a:off x="5723138" y="2559907"/>
        <a:ext cx="3419342" cy="852615"/>
      </dsp:txXfrm>
    </dsp:sp>
    <dsp:sp modelId="{EFA29FB9-1A6F-44AB-B65B-3B32FE512727}">
      <dsp:nvSpPr>
        <dsp:cNvPr id="0" name=""/>
        <dsp:cNvSpPr/>
      </dsp:nvSpPr>
      <dsp:spPr>
        <a:xfrm rot="3410800">
          <a:off x="3838866" y="3080003"/>
          <a:ext cx="1812753" cy="0"/>
        </a:xfrm>
        <a:custGeom>
          <a:avLst/>
          <a:gdLst/>
          <a:ahLst/>
          <a:cxnLst/>
          <a:rect l="0" t="0" r="0" b="0"/>
          <a:pathLst>
            <a:path>
              <a:moveTo>
                <a:pt x="0" y="0"/>
              </a:moveTo>
              <a:lnTo>
                <a:pt x="1812753"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C5FF95F5-A940-4423-B7F9-221D4901270F}">
      <dsp:nvSpPr>
        <dsp:cNvPr id="0" name=""/>
        <dsp:cNvSpPr/>
      </dsp:nvSpPr>
      <dsp:spPr>
        <a:xfrm>
          <a:off x="5240923" y="3838830"/>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5DC6B969-9E57-44EC-8395-3D0E38C44BE2}">
      <dsp:nvSpPr>
        <dsp:cNvPr id="0" name=""/>
        <dsp:cNvSpPr/>
      </dsp:nvSpPr>
      <dsp:spPr>
        <a:xfrm>
          <a:off x="5723138" y="3412523"/>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dirty="0"/>
            <a:t>Be specific and provide relevant details to support your main points without unnecessary information.</a:t>
          </a:r>
        </a:p>
      </dsp:txBody>
      <dsp:txXfrm>
        <a:off x="5723138" y="3412523"/>
        <a:ext cx="3419342" cy="852615"/>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3E975-362E-4DB4-8C13-9403A1796A20}">
      <dsp:nvSpPr>
        <dsp:cNvPr id="0" name=""/>
        <dsp:cNvSpPr/>
      </dsp:nvSpPr>
      <dsp:spPr>
        <a:xfrm>
          <a:off x="1518" y="70842"/>
          <a:ext cx="4125515" cy="4125515"/>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r>
            <a:rPr lang="en-US" sz="2000" b="0" i="0" kern="1200"/>
            <a:t>Proofreading and Editing:</a:t>
          </a:r>
          <a:endParaRPr lang="en-US" sz="2000" kern="1200" dirty="0"/>
        </a:p>
      </dsp:txBody>
      <dsp:txXfrm>
        <a:off x="605686" y="675010"/>
        <a:ext cx="2917179" cy="2917179"/>
      </dsp:txXfrm>
    </dsp:sp>
    <dsp:sp modelId="{F4F53D6B-97AC-4BE8-BB7B-19BFA654F6C9}">
      <dsp:nvSpPr>
        <dsp:cNvPr id="0" name=""/>
        <dsp:cNvSpPr/>
      </dsp:nvSpPr>
      <dsp:spPr>
        <a:xfrm rot="18189200">
          <a:off x="3838866" y="1187196"/>
          <a:ext cx="1812753" cy="0"/>
        </a:xfrm>
        <a:custGeom>
          <a:avLst/>
          <a:gdLst/>
          <a:ahLst/>
          <a:cxnLst/>
          <a:rect l="0" t="0" r="0" b="0"/>
          <a:pathLst>
            <a:path>
              <a:moveTo>
                <a:pt x="0" y="0"/>
              </a:moveTo>
              <a:lnTo>
                <a:pt x="1812753"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0252F9B4-ABAF-4B85-97E7-3BCCCDB93F4E}">
      <dsp:nvSpPr>
        <dsp:cNvPr id="0" name=""/>
        <dsp:cNvSpPr/>
      </dsp:nvSpPr>
      <dsp:spPr>
        <a:xfrm>
          <a:off x="5240923" y="428369"/>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0E20A274-3962-4132-A594-FF8481A3A749}">
      <dsp:nvSpPr>
        <dsp:cNvPr id="0" name=""/>
        <dsp:cNvSpPr/>
      </dsp:nvSpPr>
      <dsp:spPr>
        <a:xfrm>
          <a:off x="5723138" y="2061"/>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Font typeface="Arial" panose="020B0604020202020204" pitchFamily="34" charset="0"/>
            <a:buNone/>
          </a:pPr>
          <a:r>
            <a:rPr lang="en-US" sz="1500" b="0" i="0" kern="1200" dirty="0"/>
            <a:t>Review your written content for spelling, grammar, punctuation, and formatting errors.</a:t>
          </a:r>
        </a:p>
      </dsp:txBody>
      <dsp:txXfrm>
        <a:off x="5723138" y="2061"/>
        <a:ext cx="3419342" cy="852615"/>
      </dsp:txXfrm>
    </dsp:sp>
    <dsp:sp modelId="{1714D2A1-054E-4FB6-977E-F366CAB02A5C}">
      <dsp:nvSpPr>
        <dsp:cNvPr id="0" name=""/>
        <dsp:cNvSpPr/>
      </dsp:nvSpPr>
      <dsp:spPr>
        <a:xfrm rot="19354087">
          <a:off x="4121019" y="1660398"/>
          <a:ext cx="1248445" cy="0"/>
        </a:xfrm>
        <a:custGeom>
          <a:avLst/>
          <a:gdLst/>
          <a:ahLst/>
          <a:cxnLst/>
          <a:rect l="0" t="0" r="0" b="0"/>
          <a:pathLst>
            <a:path>
              <a:moveTo>
                <a:pt x="0" y="0"/>
              </a:moveTo>
              <a:lnTo>
                <a:pt x="1248445"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C60C3293-C800-49A5-8ED5-6BF16967AE7F}">
      <dsp:nvSpPr>
        <dsp:cNvPr id="0" name=""/>
        <dsp:cNvSpPr/>
      </dsp:nvSpPr>
      <dsp:spPr>
        <a:xfrm>
          <a:off x="5240923" y="1280984"/>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DB2AB7F-6348-4AF0-BF19-2D8A3A345361}">
      <dsp:nvSpPr>
        <dsp:cNvPr id="0" name=""/>
        <dsp:cNvSpPr/>
      </dsp:nvSpPr>
      <dsp:spPr>
        <a:xfrm>
          <a:off x="5723138" y="854676"/>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Font typeface="Arial" panose="020B0604020202020204" pitchFamily="34" charset="0"/>
            <a:buNone/>
          </a:pPr>
          <a:r>
            <a:rPr lang="en-US" sz="1500" b="0" i="0" kern="1200" dirty="0"/>
            <a:t>Check for consistency in style, tone, and language throughout the document.</a:t>
          </a:r>
        </a:p>
      </dsp:txBody>
      <dsp:txXfrm>
        <a:off x="5723138" y="854676"/>
        <a:ext cx="3419342" cy="852615"/>
      </dsp:txXfrm>
    </dsp:sp>
    <dsp:sp modelId="{C85938A8-E67B-4629-A53E-3ED5503476F4}">
      <dsp:nvSpPr>
        <dsp:cNvPr id="0" name=""/>
        <dsp:cNvSpPr/>
      </dsp:nvSpPr>
      <dsp:spPr>
        <a:xfrm>
          <a:off x="4249562" y="2133600"/>
          <a:ext cx="991361" cy="0"/>
        </a:xfrm>
        <a:custGeom>
          <a:avLst/>
          <a:gdLst/>
          <a:ahLst/>
          <a:cxnLst/>
          <a:rect l="0" t="0" r="0" b="0"/>
          <a:pathLst>
            <a:path>
              <a:moveTo>
                <a:pt x="0" y="0"/>
              </a:moveTo>
              <a:lnTo>
                <a:pt x="991361"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3D38AE93-40C7-4F04-8D92-DBFFDB41520B}">
      <dsp:nvSpPr>
        <dsp:cNvPr id="0" name=""/>
        <dsp:cNvSpPr/>
      </dsp:nvSpPr>
      <dsp:spPr>
        <a:xfrm>
          <a:off x="5240923" y="2133600"/>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65518A91-CA96-44C0-9578-9D26288F57FF}">
      <dsp:nvSpPr>
        <dsp:cNvPr id="0" name=""/>
        <dsp:cNvSpPr/>
      </dsp:nvSpPr>
      <dsp:spPr>
        <a:xfrm>
          <a:off x="5723138" y="1707292"/>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Font typeface="Arial" panose="020B0604020202020204" pitchFamily="34" charset="0"/>
            <a:buNone/>
          </a:pPr>
          <a:r>
            <a:rPr lang="en-US" sz="1500" b="0" i="0" kern="1200" dirty="0"/>
            <a:t>Edit for clarity, coherence, and flow by restructuring sentences or paragraphs if needed.</a:t>
          </a:r>
        </a:p>
      </dsp:txBody>
      <dsp:txXfrm>
        <a:off x="5723138" y="1707292"/>
        <a:ext cx="3419342" cy="852615"/>
      </dsp:txXfrm>
    </dsp:sp>
    <dsp:sp modelId="{1A95CC17-E7A5-41FA-84C5-8F76183D639F}">
      <dsp:nvSpPr>
        <dsp:cNvPr id="0" name=""/>
        <dsp:cNvSpPr/>
      </dsp:nvSpPr>
      <dsp:spPr>
        <a:xfrm rot="2245913">
          <a:off x="4121019" y="2606801"/>
          <a:ext cx="1248445" cy="0"/>
        </a:xfrm>
        <a:custGeom>
          <a:avLst/>
          <a:gdLst/>
          <a:ahLst/>
          <a:cxnLst/>
          <a:rect l="0" t="0" r="0" b="0"/>
          <a:pathLst>
            <a:path>
              <a:moveTo>
                <a:pt x="0" y="0"/>
              </a:moveTo>
              <a:lnTo>
                <a:pt x="1248445"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D1636C6D-D920-4B71-BEE1-909D385B20FE}">
      <dsp:nvSpPr>
        <dsp:cNvPr id="0" name=""/>
        <dsp:cNvSpPr/>
      </dsp:nvSpPr>
      <dsp:spPr>
        <a:xfrm>
          <a:off x="5240923" y="2986215"/>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0BF8C884-419C-40B7-B3B9-939250175657}">
      <dsp:nvSpPr>
        <dsp:cNvPr id="0" name=""/>
        <dsp:cNvSpPr/>
      </dsp:nvSpPr>
      <dsp:spPr>
        <a:xfrm>
          <a:off x="5723138" y="2559907"/>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Font typeface="Arial" panose="020B0604020202020204" pitchFamily="34" charset="0"/>
            <a:buNone/>
          </a:pPr>
          <a:r>
            <a:rPr lang="en-US" sz="1500" b="0" i="0" kern="1200" dirty="0"/>
            <a:t>Use editing tools or ask a colleague to review your work for feedback and suggestions.</a:t>
          </a:r>
        </a:p>
      </dsp:txBody>
      <dsp:txXfrm>
        <a:off x="5723138" y="2559907"/>
        <a:ext cx="3419342" cy="852615"/>
      </dsp:txXfrm>
    </dsp:sp>
    <dsp:sp modelId="{6CA5690B-CC3C-4A97-95E8-1D327F9DDA81}">
      <dsp:nvSpPr>
        <dsp:cNvPr id="0" name=""/>
        <dsp:cNvSpPr/>
      </dsp:nvSpPr>
      <dsp:spPr>
        <a:xfrm rot="3410800">
          <a:off x="3838866" y="3080003"/>
          <a:ext cx="1812753" cy="0"/>
        </a:xfrm>
        <a:custGeom>
          <a:avLst/>
          <a:gdLst/>
          <a:ahLst/>
          <a:cxnLst/>
          <a:rect l="0" t="0" r="0" b="0"/>
          <a:pathLst>
            <a:path>
              <a:moveTo>
                <a:pt x="0" y="0"/>
              </a:moveTo>
              <a:lnTo>
                <a:pt x="1812753"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321100C5-B013-45B3-8E52-08745AC2D275}">
      <dsp:nvSpPr>
        <dsp:cNvPr id="0" name=""/>
        <dsp:cNvSpPr/>
      </dsp:nvSpPr>
      <dsp:spPr>
        <a:xfrm>
          <a:off x="5240923" y="3838830"/>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B8CE98A3-90CF-41CA-88FD-B3E2AA62A65A}">
      <dsp:nvSpPr>
        <dsp:cNvPr id="0" name=""/>
        <dsp:cNvSpPr/>
      </dsp:nvSpPr>
      <dsp:spPr>
        <a:xfrm>
          <a:off x="5723138" y="3412523"/>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666750">
            <a:lnSpc>
              <a:spcPct val="90000"/>
            </a:lnSpc>
            <a:spcBef>
              <a:spcPct val="0"/>
            </a:spcBef>
            <a:spcAft>
              <a:spcPct val="35000"/>
            </a:spcAft>
            <a:buFont typeface="Arial" panose="020B0604020202020204" pitchFamily="34" charset="0"/>
            <a:buNone/>
          </a:pPr>
          <a:r>
            <a:rPr lang="en-US" sz="1500" b="0" i="0" kern="1200" dirty="0"/>
            <a:t>Take breaks between writing and proofreading sessions to maintain focus and catch errors more effectively.</a:t>
          </a:r>
        </a:p>
      </dsp:txBody>
      <dsp:txXfrm>
        <a:off x="5723138" y="3412523"/>
        <a:ext cx="3419342" cy="852615"/>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D3E975-362E-4DB4-8C13-9403A1796A20}">
      <dsp:nvSpPr>
        <dsp:cNvPr id="0" name=""/>
        <dsp:cNvSpPr/>
      </dsp:nvSpPr>
      <dsp:spPr>
        <a:xfrm>
          <a:off x="1518" y="70842"/>
          <a:ext cx="4125515" cy="4125515"/>
        </a:xfrm>
        <a:prstGeom prst="ellips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r>
            <a:rPr lang="en-US" sz="2000" b="0" i="0" kern="1200"/>
            <a:t>Using Appropriate Tone and Language:</a:t>
          </a:r>
          <a:endParaRPr lang="en-US" sz="2000" kern="1200" dirty="0"/>
        </a:p>
      </dsp:txBody>
      <dsp:txXfrm>
        <a:off x="605686" y="675010"/>
        <a:ext cx="2917179" cy="2917179"/>
      </dsp:txXfrm>
    </dsp:sp>
    <dsp:sp modelId="{409941F6-0790-4FAB-B251-6454C040E926}">
      <dsp:nvSpPr>
        <dsp:cNvPr id="0" name=""/>
        <dsp:cNvSpPr/>
      </dsp:nvSpPr>
      <dsp:spPr>
        <a:xfrm rot="18189200">
          <a:off x="3838866" y="1187196"/>
          <a:ext cx="1812753" cy="0"/>
        </a:xfrm>
        <a:custGeom>
          <a:avLst/>
          <a:gdLst/>
          <a:ahLst/>
          <a:cxnLst/>
          <a:rect l="0" t="0" r="0" b="0"/>
          <a:pathLst>
            <a:path>
              <a:moveTo>
                <a:pt x="0" y="0"/>
              </a:moveTo>
              <a:lnTo>
                <a:pt x="1812753"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1388C25A-0935-4558-924C-BC987184B2CA}">
      <dsp:nvSpPr>
        <dsp:cNvPr id="0" name=""/>
        <dsp:cNvSpPr/>
      </dsp:nvSpPr>
      <dsp:spPr>
        <a:xfrm>
          <a:off x="5240923" y="428369"/>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6D1FFCD1-A310-4064-AC80-E886D747F7DB}">
      <dsp:nvSpPr>
        <dsp:cNvPr id="0" name=""/>
        <dsp:cNvSpPr/>
      </dsp:nvSpPr>
      <dsp:spPr>
        <a:xfrm>
          <a:off x="5723138" y="2061"/>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Font typeface="Arial" panose="020B0604020202020204" pitchFamily="34" charset="0"/>
            <a:buNone/>
          </a:pPr>
          <a:r>
            <a:rPr lang="en-US" sz="1300" b="0" i="0" kern="1200" dirty="0"/>
            <a:t>Consider your audience and purpose when determining the tone and language of your writing.</a:t>
          </a:r>
        </a:p>
      </dsp:txBody>
      <dsp:txXfrm>
        <a:off x="5723138" y="2061"/>
        <a:ext cx="3419342" cy="852615"/>
      </dsp:txXfrm>
    </dsp:sp>
    <dsp:sp modelId="{9158B979-0D60-4D08-9814-3ADE2C6E7582}">
      <dsp:nvSpPr>
        <dsp:cNvPr id="0" name=""/>
        <dsp:cNvSpPr/>
      </dsp:nvSpPr>
      <dsp:spPr>
        <a:xfrm rot="19354087">
          <a:off x="4121019" y="1660398"/>
          <a:ext cx="1248445" cy="0"/>
        </a:xfrm>
        <a:custGeom>
          <a:avLst/>
          <a:gdLst/>
          <a:ahLst/>
          <a:cxnLst/>
          <a:rect l="0" t="0" r="0" b="0"/>
          <a:pathLst>
            <a:path>
              <a:moveTo>
                <a:pt x="0" y="0"/>
              </a:moveTo>
              <a:lnTo>
                <a:pt x="1248445"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9A846E6D-4B2E-4724-B76A-CE9BB4F35C8F}">
      <dsp:nvSpPr>
        <dsp:cNvPr id="0" name=""/>
        <dsp:cNvSpPr/>
      </dsp:nvSpPr>
      <dsp:spPr>
        <a:xfrm>
          <a:off x="5240923" y="1280984"/>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53FDF8FD-768A-4D9F-936E-984D8742F7B0}">
      <dsp:nvSpPr>
        <dsp:cNvPr id="0" name=""/>
        <dsp:cNvSpPr/>
      </dsp:nvSpPr>
      <dsp:spPr>
        <a:xfrm>
          <a:off x="5723138" y="854676"/>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Font typeface="Arial" panose="020B0604020202020204" pitchFamily="34" charset="0"/>
            <a:buNone/>
          </a:pPr>
          <a:r>
            <a:rPr lang="en-US" sz="1300" b="0" i="0" kern="1200" dirty="0"/>
            <a:t>Tailor your tone to match the context, audience expectations, and the nature of the message.</a:t>
          </a:r>
        </a:p>
      </dsp:txBody>
      <dsp:txXfrm>
        <a:off x="5723138" y="854676"/>
        <a:ext cx="3419342" cy="852615"/>
      </dsp:txXfrm>
    </dsp:sp>
    <dsp:sp modelId="{18F14AAA-720C-4C46-A01F-0273CAEAA4E1}">
      <dsp:nvSpPr>
        <dsp:cNvPr id="0" name=""/>
        <dsp:cNvSpPr/>
      </dsp:nvSpPr>
      <dsp:spPr>
        <a:xfrm>
          <a:off x="4249562" y="2133600"/>
          <a:ext cx="991361" cy="0"/>
        </a:xfrm>
        <a:custGeom>
          <a:avLst/>
          <a:gdLst/>
          <a:ahLst/>
          <a:cxnLst/>
          <a:rect l="0" t="0" r="0" b="0"/>
          <a:pathLst>
            <a:path>
              <a:moveTo>
                <a:pt x="0" y="0"/>
              </a:moveTo>
              <a:lnTo>
                <a:pt x="991361"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2AF5D6E0-5305-4779-B27A-A7C21F202E49}">
      <dsp:nvSpPr>
        <dsp:cNvPr id="0" name=""/>
        <dsp:cNvSpPr/>
      </dsp:nvSpPr>
      <dsp:spPr>
        <a:xfrm>
          <a:off x="5240923" y="2133600"/>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6F1230BF-A780-4937-844E-BF98FF8E430A}">
      <dsp:nvSpPr>
        <dsp:cNvPr id="0" name=""/>
        <dsp:cNvSpPr/>
      </dsp:nvSpPr>
      <dsp:spPr>
        <a:xfrm>
          <a:off x="5723138" y="1707292"/>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Font typeface="Arial" panose="020B0604020202020204" pitchFamily="34" charset="0"/>
            <a:buNone/>
          </a:pPr>
          <a:r>
            <a:rPr lang="en-US" sz="1300" b="0" i="0" kern="1200" dirty="0"/>
            <a:t>Use a professional and respectful tone in business communication, while adjusting for a more casual tone in informal settings.</a:t>
          </a:r>
        </a:p>
      </dsp:txBody>
      <dsp:txXfrm>
        <a:off x="5723138" y="1707292"/>
        <a:ext cx="3419342" cy="852615"/>
      </dsp:txXfrm>
    </dsp:sp>
    <dsp:sp modelId="{137E8C54-D0D9-4B3F-A234-7481830D340D}">
      <dsp:nvSpPr>
        <dsp:cNvPr id="0" name=""/>
        <dsp:cNvSpPr/>
      </dsp:nvSpPr>
      <dsp:spPr>
        <a:xfrm rot="2245913">
          <a:off x="4121019" y="2606801"/>
          <a:ext cx="1248445" cy="0"/>
        </a:xfrm>
        <a:custGeom>
          <a:avLst/>
          <a:gdLst/>
          <a:ahLst/>
          <a:cxnLst/>
          <a:rect l="0" t="0" r="0" b="0"/>
          <a:pathLst>
            <a:path>
              <a:moveTo>
                <a:pt x="0" y="0"/>
              </a:moveTo>
              <a:lnTo>
                <a:pt x="1248445"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9A509A3B-B0BC-4122-AEBE-1CF4F9F3AF79}">
      <dsp:nvSpPr>
        <dsp:cNvPr id="0" name=""/>
        <dsp:cNvSpPr/>
      </dsp:nvSpPr>
      <dsp:spPr>
        <a:xfrm>
          <a:off x="5240923" y="2986215"/>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BE2B017F-351E-4A13-8625-CE26893845EF}">
      <dsp:nvSpPr>
        <dsp:cNvPr id="0" name=""/>
        <dsp:cNvSpPr/>
      </dsp:nvSpPr>
      <dsp:spPr>
        <a:xfrm>
          <a:off x="5723138" y="2559907"/>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Font typeface="Arial" panose="020B0604020202020204" pitchFamily="34" charset="0"/>
            <a:buNone/>
          </a:pPr>
          <a:r>
            <a:rPr lang="en-US" sz="1300" b="0" i="0" kern="1200" dirty="0"/>
            <a:t>Avoid using overly formal or informal language that may not align with the intended audience.</a:t>
          </a:r>
        </a:p>
      </dsp:txBody>
      <dsp:txXfrm>
        <a:off x="5723138" y="2559907"/>
        <a:ext cx="3419342" cy="852615"/>
      </dsp:txXfrm>
    </dsp:sp>
    <dsp:sp modelId="{773D5C32-57F2-4D43-BCEF-1B72760E753F}">
      <dsp:nvSpPr>
        <dsp:cNvPr id="0" name=""/>
        <dsp:cNvSpPr/>
      </dsp:nvSpPr>
      <dsp:spPr>
        <a:xfrm rot="3410800">
          <a:off x="3838866" y="3080003"/>
          <a:ext cx="1812753" cy="0"/>
        </a:xfrm>
        <a:custGeom>
          <a:avLst/>
          <a:gdLst/>
          <a:ahLst/>
          <a:cxnLst/>
          <a:rect l="0" t="0" r="0" b="0"/>
          <a:pathLst>
            <a:path>
              <a:moveTo>
                <a:pt x="0" y="0"/>
              </a:moveTo>
              <a:lnTo>
                <a:pt x="1812753" y="0"/>
              </a:lnTo>
            </a:path>
          </a:pathLst>
        </a:cu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B65007D7-39CB-45EA-AFFD-82A970E1E1AE}">
      <dsp:nvSpPr>
        <dsp:cNvPr id="0" name=""/>
        <dsp:cNvSpPr/>
      </dsp:nvSpPr>
      <dsp:spPr>
        <a:xfrm>
          <a:off x="5240923" y="3838830"/>
          <a:ext cx="482215" cy="0"/>
        </a:xfrm>
        <a:prstGeom prst="line">
          <a:avLst/>
        </a:prstGeom>
        <a:noFill/>
        <a:ln w="12700" cap="flat" cmpd="sng" algn="ctr">
          <a:solidFill>
            <a:schemeClr val="accent5">
              <a:shade val="60000"/>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3BD58B0F-6129-4714-BA14-FD4C78120754}">
      <dsp:nvSpPr>
        <dsp:cNvPr id="0" name=""/>
        <dsp:cNvSpPr/>
      </dsp:nvSpPr>
      <dsp:spPr>
        <a:xfrm>
          <a:off x="5723138" y="3412523"/>
          <a:ext cx="3419342" cy="85261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92456" tIns="92456" rIns="92456" bIns="92456" numCol="1" spcCol="1270" anchor="ctr" anchorCtr="0">
          <a:noAutofit/>
        </a:bodyPr>
        <a:lstStyle/>
        <a:p>
          <a:pPr marL="0" lvl="0" indent="0" algn="ctr" defTabSz="577850">
            <a:lnSpc>
              <a:spcPct val="90000"/>
            </a:lnSpc>
            <a:spcBef>
              <a:spcPct val="0"/>
            </a:spcBef>
            <a:spcAft>
              <a:spcPct val="35000"/>
            </a:spcAft>
            <a:buFont typeface="Arial" panose="020B0604020202020204" pitchFamily="34" charset="0"/>
            <a:buNone/>
          </a:pPr>
          <a:r>
            <a:rPr lang="en-US" sz="1300" b="0" i="0" kern="1200" dirty="0"/>
            <a:t>Be mindful of cultural sensitivities, inclusivity, and diversity when choosing language and tone in written communication.</a:t>
          </a:r>
        </a:p>
      </dsp:txBody>
      <dsp:txXfrm>
        <a:off x="5723138" y="3412523"/>
        <a:ext cx="3419342" cy="8526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EC38A7-FFEB-4D3F-A4A5-005B23C6F347}">
      <dsp:nvSpPr>
        <dsp:cNvPr id="0" name=""/>
        <dsp:cNvSpPr/>
      </dsp:nvSpPr>
      <dsp:spPr>
        <a:xfrm>
          <a:off x="1304292" y="244485"/>
          <a:ext cx="1734815" cy="1127629"/>
        </a:xfrm>
        <a:prstGeom prst="round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0" i="0" kern="1200" dirty="0"/>
            <a:t>Verbal Misunderstandings</a:t>
          </a:r>
          <a:endParaRPr lang="en-US" sz="1400" kern="1200" dirty="0"/>
        </a:p>
      </dsp:txBody>
      <dsp:txXfrm>
        <a:off x="1359338" y="299531"/>
        <a:ext cx="1624723" cy="1017537"/>
      </dsp:txXfrm>
    </dsp:sp>
    <dsp:sp modelId="{DB92E698-9161-40A6-889E-CF4C597884EE}">
      <dsp:nvSpPr>
        <dsp:cNvPr id="0" name=""/>
        <dsp:cNvSpPr/>
      </dsp:nvSpPr>
      <dsp:spPr>
        <a:xfrm>
          <a:off x="666994" y="808300"/>
          <a:ext cx="3009410" cy="3009410"/>
        </a:xfrm>
        <a:custGeom>
          <a:avLst/>
          <a:gdLst/>
          <a:ahLst/>
          <a:cxnLst/>
          <a:rect l="0" t="0" r="0" b="0"/>
          <a:pathLst>
            <a:path>
              <a:moveTo>
                <a:pt x="2384731" y="284175"/>
              </a:moveTo>
              <a:arcTo wR="1504705" hR="1504705" stAng="18347540" swAng="3648932"/>
            </a:path>
          </a:pathLst>
        </a:custGeom>
        <a:noFill/>
        <a:ln w="6350" cap="flat" cmpd="sng" algn="ctr">
          <a:solidFill>
            <a:schemeClr val="accent1">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0195BE1D-F107-4973-AB60-38983905F452}">
      <dsp:nvSpPr>
        <dsp:cNvPr id="0" name=""/>
        <dsp:cNvSpPr/>
      </dsp:nvSpPr>
      <dsp:spPr>
        <a:xfrm>
          <a:off x="2607405" y="2501543"/>
          <a:ext cx="1734815" cy="1127629"/>
        </a:xfrm>
        <a:prstGeom prst="round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0" i="0" kern="1200" dirty="0"/>
            <a:t>Non-verbal Misinterpretations</a:t>
          </a:r>
          <a:endParaRPr lang="en-US" sz="1400" kern="1200" dirty="0"/>
        </a:p>
      </dsp:txBody>
      <dsp:txXfrm>
        <a:off x="2662451" y="2556589"/>
        <a:ext cx="1624723" cy="1017537"/>
      </dsp:txXfrm>
    </dsp:sp>
    <dsp:sp modelId="{EF6DBE28-3F47-4A56-9AD3-5F430B8E8475}">
      <dsp:nvSpPr>
        <dsp:cNvPr id="0" name=""/>
        <dsp:cNvSpPr/>
      </dsp:nvSpPr>
      <dsp:spPr>
        <a:xfrm>
          <a:off x="666994" y="808300"/>
          <a:ext cx="3009410" cy="3009410"/>
        </a:xfrm>
        <a:custGeom>
          <a:avLst/>
          <a:gdLst/>
          <a:ahLst/>
          <a:cxnLst/>
          <a:rect l="0" t="0" r="0" b="0"/>
          <a:pathLst>
            <a:path>
              <a:moveTo>
                <a:pt x="2221187" y="2827880"/>
              </a:moveTo>
              <a:arcTo wR="1504705" hR="1504705" stAng="3693901" swAng="3412199"/>
            </a:path>
          </a:pathLst>
        </a:custGeom>
        <a:noFill/>
        <a:ln w="6350" cap="flat" cmpd="sng" algn="ctr">
          <a:solidFill>
            <a:schemeClr val="accent1">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 modelId="{F58EFBCF-0FE0-4199-8619-07763C676D89}">
      <dsp:nvSpPr>
        <dsp:cNvPr id="0" name=""/>
        <dsp:cNvSpPr/>
      </dsp:nvSpPr>
      <dsp:spPr>
        <a:xfrm>
          <a:off x="1179" y="2501543"/>
          <a:ext cx="1734815" cy="1127629"/>
        </a:xfrm>
        <a:prstGeom prst="roundRect">
          <a:avLst/>
        </a:prstGeom>
        <a:solidFill>
          <a:schemeClr val="l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0" i="0" kern="1200"/>
            <a:t>Written Communication Errors</a:t>
          </a:r>
          <a:endParaRPr lang="en-US" sz="1400" kern="1200"/>
        </a:p>
      </dsp:txBody>
      <dsp:txXfrm>
        <a:off x="56225" y="2556589"/>
        <a:ext cx="1624723" cy="1017537"/>
      </dsp:txXfrm>
    </dsp:sp>
    <dsp:sp modelId="{83C643B6-C97F-4641-83F4-01D309C6853F}">
      <dsp:nvSpPr>
        <dsp:cNvPr id="0" name=""/>
        <dsp:cNvSpPr/>
      </dsp:nvSpPr>
      <dsp:spPr>
        <a:xfrm>
          <a:off x="666994" y="808300"/>
          <a:ext cx="3009410" cy="3009410"/>
        </a:xfrm>
        <a:custGeom>
          <a:avLst/>
          <a:gdLst/>
          <a:ahLst/>
          <a:cxnLst/>
          <a:rect l="0" t="0" r="0" b="0"/>
          <a:pathLst>
            <a:path>
              <a:moveTo>
                <a:pt x="9995" y="1677857"/>
              </a:moveTo>
              <a:arcTo wR="1504705" hR="1504705" stAng="10403528" swAng="3648932"/>
            </a:path>
          </a:pathLst>
        </a:custGeom>
        <a:noFill/>
        <a:ln w="6350" cap="flat" cmpd="sng" algn="ctr">
          <a:solidFill>
            <a:schemeClr val="accent1">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1">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C9F77E-AF0A-4B0D-9943-BEC9C17473EB}">
      <dsp:nvSpPr>
        <dsp:cNvPr id="0" name=""/>
        <dsp:cNvSpPr/>
      </dsp:nvSpPr>
      <dsp:spPr>
        <a:xfrm>
          <a:off x="2643932" y="992810"/>
          <a:ext cx="576306" cy="91440"/>
        </a:xfrm>
        <a:custGeom>
          <a:avLst/>
          <a:gdLst/>
          <a:ahLst/>
          <a:cxnLst/>
          <a:rect l="0" t="0" r="0" b="0"/>
          <a:pathLst>
            <a:path>
              <a:moveTo>
                <a:pt x="0" y="45720"/>
              </a:moveTo>
              <a:lnTo>
                <a:pt x="576306"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916912" y="1035495"/>
        <a:ext cx="30345" cy="6069"/>
      </dsp:txXfrm>
    </dsp:sp>
    <dsp:sp modelId="{E8612223-29B1-43B2-BD19-88E404CC3EF2}">
      <dsp:nvSpPr>
        <dsp:cNvPr id="0" name=""/>
        <dsp:cNvSpPr/>
      </dsp:nvSpPr>
      <dsp:spPr>
        <a:xfrm>
          <a:off x="7009" y="246913"/>
          <a:ext cx="2638722" cy="1583233"/>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b="1" i="0" kern="1200" dirty="0"/>
            <a:t>Verbal communication breakdown occurs when there is a misunderstanding in spoken language. </a:t>
          </a:r>
          <a:endParaRPr lang="en-US" sz="1800" kern="1200" dirty="0"/>
        </a:p>
      </dsp:txBody>
      <dsp:txXfrm>
        <a:off x="7009" y="246913"/>
        <a:ext cx="2638722" cy="1583233"/>
      </dsp:txXfrm>
    </dsp:sp>
    <dsp:sp modelId="{3464FCBA-82E6-4536-9AD6-655ED1C5621D}">
      <dsp:nvSpPr>
        <dsp:cNvPr id="0" name=""/>
        <dsp:cNvSpPr/>
      </dsp:nvSpPr>
      <dsp:spPr>
        <a:xfrm>
          <a:off x="5889561" y="992810"/>
          <a:ext cx="576306" cy="91440"/>
        </a:xfrm>
        <a:custGeom>
          <a:avLst/>
          <a:gdLst/>
          <a:ahLst/>
          <a:cxnLst/>
          <a:rect l="0" t="0" r="0" b="0"/>
          <a:pathLst>
            <a:path>
              <a:moveTo>
                <a:pt x="0" y="45720"/>
              </a:moveTo>
              <a:lnTo>
                <a:pt x="576306"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162541" y="1035495"/>
        <a:ext cx="30345" cy="6069"/>
      </dsp:txXfrm>
    </dsp:sp>
    <dsp:sp modelId="{F2921018-EA3E-4C1F-BA6C-5B9D9F68A360}">
      <dsp:nvSpPr>
        <dsp:cNvPr id="0" name=""/>
        <dsp:cNvSpPr/>
      </dsp:nvSpPr>
      <dsp:spPr>
        <a:xfrm>
          <a:off x="3252638" y="246913"/>
          <a:ext cx="2638722" cy="1583233"/>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b="1" i="0" kern="1200"/>
            <a:t>This can happen due to unclear or ambiguous language,</a:t>
          </a:r>
          <a:endParaRPr lang="en-US" sz="1800" kern="1200"/>
        </a:p>
      </dsp:txBody>
      <dsp:txXfrm>
        <a:off x="3252638" y="246913"/>
        <a:ext cx="2638722" cy="1583233"/>
      </dsp:txXfrm>
    </dsp:sp>
    <dsp:sp modelId="{3022BAD4-008B-4D69-A14D-16016412C9C7}">
      <dsp:nvSpPr>
        <dsp:cNvPr id="0" name=""/>
        <dsp:cNvSpPr/>
      </dsp:nvSpPr>
      <dsp:spPr>
        <a:xfrm>
          <a:off x="1326371" y="1828346"/>
          <a:ext cx="6491257" cy="576306"/>
        </a:xfrm>
        <a:custGeom>
          <a:avLst/>
          <a:gdLst/>
          <a:ahLst/>
          <a:cxnLst/>
          <a:rect l="0" t="0" r="0" b="0"/>
          <a:pathLst>
            <a:path>
              <a:moveTo>
                <a:pt x="6491257" y="0"/>
              </a:moveTo>
              <a:lnTo>
                <a:pt x="6491257" y="305253"/>
              </a:lnTo>
              <a:lnTo>
                <a:pt x="0" y="305253"/>
              </a:lnTo>
              <a:lnTo>
                <a:pt x="0" y="576306"/>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409010" y="2113465"/>
        <a:ext cx="325978" cy="6069"/>
      </dsp:txXfrm>
    </dsp:sp>
    <dsp:sp modelId="{ED75DA3A-D431-4907-B797-E95AE9BEB3E3}">
      <dsp:nvSpPr>
        <dsp:cNvPr id="0" name=""/>
        <dsp:cNvSpPr/>
      </dsp:nvSpPr>
      <dsp:spPr>
        <a:xfrm>
          <a:off x="6498267" y="246913"/>
          <a:ext cx="2638722" cy="1583233"/>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b="1" i="0" kern="1200"/>
            <a:t>misinterpretation of tone or intent, </a:t>
          </a:r>
          <a:endParaRPr lang="en-US" sz="1800" kern="1200"/>
        </a:p>
      </dsp:txBody>
      <dsp:txXfrm>
        <a:off x="6498267" y="246913"/>
        <a:ext cx="2638722" cy="1583233"/>
      </dsp:txXfrm>
    </dsp:sp>
    <dsp:sp modelId="{B420B8DE-11B3-462C-9B0B-E03BBEF43779}">
      <dsp:nvSpPr>
        <dsp:cNvPr id="0" name=""/>
        <dsp:cNvSpPr/>
      </dsp:nvSpPr>
      <dsp:spPr>
        <a:xfrm>
          <a:off x="2643932" y="3182949"/>
          <a:ext cx="576306" cy="91440"/>
        </a:xfrm>
        <a:custGeom>
          <a:avLst/>
          <a:gdLst/>
          <a:ahLst/>
          <a:cxnLst/>
          <a:rect l="0" t="0" r="0" b="0"/>
          <a:pathLst>
            <a:path>
              <a:moveTo>
                <a:pt x="0" y="45720"/>
              </a:moveTo>
              <a:lnTo>
                <a:pt x="576306"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916912" y="3225635"/>
        <a:ext cx="30345" cy="6069"/>
      </dsp:txXfrm>
    </dsp:sp>
    <dsp:sp modelId="{38634E12-9D2B-4B26-8DD2-CBA2311AA8A6}">
      <dsp:nvSpPr>
        <dsp:cNvPr id="0" name=""/>
        <dsp:cNvSpPr/>
      </dsp:nvSpPr>
      <dsp:spPr>
        <a:xfrm>
          <a:off x="7009" y="2437053"/>
          <a:ext cx="2638722" cy="1583233"/>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b="1" i="0" kern="1200"/>
            <a:t>differences in dialects or accents, </a:t>
          </a:r>
          <a:endParaRPr lang="en-US" sz="1800" kern="1200"/>
        </a:p>
      </dsp:txBody>
      <dsp:txXfrm>
        <a:off x="7009" y="2437053"/>
        <a:ext cx="2638722" cy="1583233"/>
      </dsp:txXfrm>
    </dsp:sp>
    <dsp:sp modelId="{955B8B49-A7AE-46B7-97EE-F7C642153C3B}">
      <dsp:nvSpPr>
        <dsp:cNvPr id="0" name=""/>
        <dsp:cNvSpPr/>
      </dsp:nvSpPr>
      <dsp:spPr>
        <a:xfrm>
          <a:off x="5889561" y="3182949"/>
          <a:ext cx="576306" cy="91440"/>
        </a:xfrm>
        <a:custGeom>
          <a:avLst/>
          <a:gdLst/>
          <a:ahLst/>
          <a:cxnLst/>
          <a:rect l="0" t="0" r="0" b="0"/>
          <a:pathLst>
            <a:path>
              <a:moveTo>
                <a:pt x="0" y="45720"/>
              </a:moveTo>
              <a:lnTo>
                <a:pt x="576306"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162541" y="3225635"/>
        <a:ext cx="30345" cy="6069"/>
      </dsp:txXfrm>
    </dsp:sp>
    <dsp:sp modelId="{A8F53578-2868-4B8B-BBAC-94FD22DAB1A8}">
      <dsp:nvSpPr>
        <dsp:cNvPr id="0" name=""/>
        <dsp:cNvSpPr/>
      </dsp:nvSpPr>
      <dsp:spPr>
        <a:xfrm>
          <a:off x="3252638" y="2437053"/>
          <a:ext cx="2638722" cy="1583233"/>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b="1" i="0" kern="1200"/>
            <a:t>or simply not listening attentively. </a:t>
          </a:r>
          <a:endParaRPr lang="en-US" sz="1800" kern="1200"/>
        </a:p>
      </dsp:txBody>
      <dsp:txXfrm>
        <a:off x="3252638" y="2437053"/>
        <a:ext cx="2638722" cy="1583233"/>
      </dsp:txXfrm>
    </dsp:sp>
    <dsp:sp modelId="{EF4BEDD5-8BD7-481F-9515-C4321865BD3A}">
      <dsp:nvSpPr>
        <dsp:cNvPr id="0" name=""/>
        <dsp:cNvSpPr/>
      </dsp:nvSpPr>
      <dsp:spPr>
        <a:xfrm>
          <a:off x="6498267" y="2437053"/>
          <a:ext cx="2638722" cy="1583233"/>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b="1" i="0" kern="1200"/>
            <a:t>Verbal misunderstandings can lead to confusion, conflict, and miscommunication.</a:t>
          </a:r>
          <a:endParaRPr lang="en-US" sz="1800" kern="1200"/>
        </a:p>
      </dsp:txBody>
      <dsp:txXfrm>
        <a:off x="6498267" y="2437053"/>
        <a:ext cx="2638722" cy="158323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10411B-FA48-447C-A460-21070C210206}">
      <dsp:nvSpPr>
        <dsp:cNvPr id="0" name=""/>
        <dsp:cNvSpPr/>
      </dsp:nvSpPr>
      <dsp:spPr>
        <a:xfrm>
          <a:off x="4227210" y="850136"/>
          <a:ext cx="655378" cy="91440"/>
        </a:xfrm>
        <a:custGeom>
          <a:avLst/>
          <a:gdLst/>
          <a:ahLst/>
          <a:cxnLst/>
          <a:rect l="0" t="0" r="0" b="0"/>
          <a:pathLst>
            <a:path>
              <a:moveTo>
                <a:pt x="0" y="45720"/>
              </a:moveTo>
              <a:lnTo>
                <a:pt x="655378"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537750" y="892426"/>
        <a:ext cx="34298" cy="6859"/>
      </dsp:txXfrm>
    </dsp:sp>
    <dsp:sp modelId="{E8612223-29B1-43B2-BD19-88E404CC3EF2}">
      <dsp:nvSpPr>
        <dsp:cNvPr id="0" name=""/>
        <dsp:cNvSpPr/>
      </dsp:nvSpPr>
      <dsp:spPr>
        <a:xfrm>
          <a:off x="1246495" y="1101"/>
          <a:ext cx="2982515" cy="1789509"/>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1" i="0" kern="1200" dirty="0"/>
            <a:t>Nonverbal communication breakdown occurs when there is a discrepancy between verbal and nonverbal cues. </a:t>
          </a:r>
          <a:endParaRPr lang="en-US" sz="1700" kern="1200" dirty="0"/>
        </a:p>
      </dsp:txBody>
      <dsp:txXfrm>
        <a:off x="1246495" y="1101"/>
        <a:ext cx="2982515" cy="1789509"/>
      </dsp:txXfrm>
    </dsp:sp>
    <dsp:sp modelId="{94B1D8A3-B5DF-4EAD-9CC6-07C1DE7EF860}">
      <dsp:nvSpPr>
        <dsp:cNvPr id="0" name=""/>
        <dsp:cNvSpPr/>
      </dsp:nvSpPr>
      <dsp:spPr>
        <a:xfrm>
          <a:off x="2737752" y="1788810"/>
          <a:ext cx="3668494" cy="655378"/>
        </a:xfrm>
        <a:custGeom>
          <a:avLst/>
          <a:gdLst/>
          <a:ahLst/>
          <a:cxnLst/>
          <a:rect l="0" t="0" r="0" b="0"/>
          <a:pathLst>
            <a:path>
              <a:moveTo>
                <a:pt x="3668494" y="0"/>
              </a:moveTo>
              <a:lnTo>
                <a:pt x="3668494" y="344789"/>
              </a:lnTo>
              <a:lnTo>
                <a:pt x="0" y="344789"/>
              </a:lnTo>
              <a:lnTo>
                <a:pt x="0" y="655378"/>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478698" y="2113070"/>
        <a:ext cx="186603" cy="6859"/>
      </dsp:txXfrm>
    </dsp:sp>
    <dsp:sp modelId="{2E960270-1E42-41FE-947C-08D55A0637B3}">
      <dsp:nvSpPr>
        <dsp:cNvPr id="0" name=""/>
        <dsp:cNvSpPr/>
      </dsp:nvSpPr>
      <dsp:spPr>
        <a:xfrm>
          <a:off x="4914989" y="1101"/>
          <a:ext cx="2982515" cy="1789509"/>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1" i="0" kern="1200" dirty="0"/>
            <a:t>Nonverbal communication includes body language, facial expressions, gestures, and tone of voice. </a:t>
          </a:r>
          <a:endParaRPr lang="en-US" sz="1700" kern="1200" dirty="0"/>
        </a:p>
      </dsp:txBody>
      <dsp:txXfrm>
        <a:off x="4914989" y="1101"/>
        <a:ext cx="2982515" cy="1789509"/>
      </dsp:txXfrm>
    </dsp:sp>
    <dsp:sp modelId="{D15042FB-B3FC-4EDC-8865-F050B3D95371}">
      <dsp:nvSpPr>
        <dsp:cNvPr id="0" name=""/>
        <dsp:cNvSpPr/>
      </dsp:nvSpPr>
      <dsp:spPr>
        <a:xfrm>
          <a:off x="1246495" y="2476589"/>
          <a:ext cx="2982515" cy="1789509"/>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b="1" i="0" kern="1200"/>
            <a:t>Misinterpreting </a:t>
          </a:r>
          <a:r>
            <a:rPr lang="en-US" sz="1700" b="1" i="0" kern="1200" dirty="0"/>
            <a:t>nonverbal cues can result in misunderstandings about emotions, attitudes, or intentions, leading to communication breakdown.</a:t>
          </a:r>
          <a:endParaRPr lang="en-US" sz="1700" kern="1200" dirty="0"/>
        </a:p>
      </dsp:txBody>
      <dsp:txXfrm>
        <a:off x="1246495" y="2476589"/>
        <a:ext cx="2982515" cy="178950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9B4D2E-9AC0-40E4-ABA6-8290620EE2F8}">
      <dsp:nvSpPr>
        <dsp:cNvPr id="0" name=""/>
        <dsp:cNvSpPr/>
      </dsp:nvSpPr>
      <dsp:spPr>
        <a:xfrm>
          <a:off x="4227210" y="850136"/>
          <a:ext cx="655378" cy="91440"/>
        </a:xfrm>
        <a:custGeom>
          <a:avLst/>
          <a:gdLst/>
          <a:ahLst/>
          <a:cxnLst/>
          <a:rect l="0" t="0" r="0" b="0"/>
          <a:pathLst>
            <a:path>
              <a:moveTo>
                <a:pt x="0" y="45720"/>
              </a:moveTo>
              <a:lnTo>
                <a:pt x="655378" y="45720"/>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537750" y="892426"/>
        <a:ext cx="34298" cy="6859"/>
      </dsp:txXfrm>
    </dsp:sp>
    <dsp:sp modelId="{E8612223-29B1-43B2-BD19-88E404CC3EF2}">
      <dsp:nvSpPr>
        <dsp:cNvPr id="0" name=""/>
        <dsp:cNvSpPr/>
      </dsp:nvSpPr>
      <dsp:spPr>
        <a:xfrm>
          <a:off x="1246495" y="1101"/>
          <a:ext cx="2982515" cy="1789509"/>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b="1" i="0" kern="1200" dirty="0"/>
            <a:t>Written communication breakdown occurs when there are mistakes or misinterpretations in written messages. </a:t>
          </a:r>
          <a:endParaRPr lang="en-US" sz="1800" kern="1200" dirty="0"/>
        </a:p>
      </dsp:txBody>
      <dsp:txXfrm>
        <a:off x="1246495" y="1101"/>
        <a:ext cx="2982515" cy="1789509"/>
      </dsp:txXfrm>
    </dsp:sp>
    <dsp:sp modelId="{D55180FA-1FEF-427E-919A-154A24C5B48A}">
      <dsp:nvSpPr>
        <dsp:cNvPr id="0" name=""/>
        <dsp:cNvSpPr/>
      </dsp:nvSpPr>
      <dsp:spPr>
        <a:xfrm>
          <a:off x="2737752" y="1788810"/>
          <a:ext cx="3668494" cy="655378"/>
        </a:xfrm>
        <a:custGeom>
          <a:avLst/>
          <a:gdLst/>
          <a:ahLst/>
          <a:cxnLst/>
          <a:rect l="0" t="0" r="0" b="0"/>
          <a:pathLst>
            <a:path>
              <a:moveTo>
                <a:pt x="3668494" y="0"/>
              </a:moveTo>
              <a:lnTo>
                <a:pt x="3668494" y="344789"/>
              </a:lnTo>
              <a:lnTo>
                <a:pt x="0" y="344789"/>
              </a:lnTo>
              <a:lnTo>
                <a:pt x="0" y="655378"/>
              </a:lnTo>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478698" y="2113070"/>
        <a:ext cx="186603" cy="6859"/>
      </dsp:txXfrm>
    </dsp:sp>
    <dsp:sp modelId="{EB30C8E9-ED65-400F-A769-213677679B6B}">
      <dsp:nvSpPr>
        <dsp:cNvPr id="0" name=""/>
        <dsp:cNvSpPr/>
      </dsp:nvSpPr>
      <dsp:spPr>
        <a:xfrm>
          <a:off x="4914989" y="1101"/>
          <a:ext cx="2982515" cy="1789509"/>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b="1" i="0" kern="1200" dirty="0"/>
            <a:t>This can include spelling errors, grammatical mistakes, unclear or vague language, lack of context, or misaligned expectations. </a:t>
          </a:r>
          <a:endParaRPr lang="en-US" sz="1800" kern="1200" dirty="0"/>
        </a:p>
      </dsp:txBody>
      <dsp:txXfrm>
        <a:off x="4914989" y="1101"/>
        <a:ext cx="2982515" cy="1789509"/>
      </dsp:txXfrm>
    </dsp:sp>
    <dsp:sp modelId="{C56A0DAB-05C3-4C9C-90D7-9A29B31CAB40}">
      <dsp:nvSpPr>
        <dsp:cNvPr id="0" name=""/>
        <dsp:cNvSpPr/>
      </dsp:nvSpPr>
      <dsp:spPr>
        <a:xfrm>
          <a:off x="1246495" y="2476589"/>
          <a:ext cx="2982515" cy="1789509"/>
        </a:xfrm>
        <a:prstGeom prst="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b="1" i="0" kern="1200"/>
            <a:t>Poorly </a:t>
          </a:r>
          <a:r>
            <a:rPr lang="en-US" sz="1800" b="1" i="0" kern="1200" dirty="0"/>
            <a:t>written communication can lead to confusion, misinterpretation, and ineffective exchange of information.</a:t>
          </a:r>
          <a:endParaRPr lang="en-US" sz="1800" kern="1200" dirty="0"/>
        </a:p>
      </dsp:txBody>
      <dsp:txXfrm>
        <a:off x="1246495" y="2476589"/>
        <a:ext cx="2982515" cy="178950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23DDD7-FC95-40E3-B032-74B0A9BC9F75}">
      <dsp:nvSpPr>
        <dsp:cNvPr id="0" name=""/>
        <dsp:cNvSpPr/>
      </dsp:nvSpPr>
      <dsp:spPr>
        <a:xfrm>
          <a:off x="195559" y="0"/>
          <a:ext cx="2731007" cy="2048256"/>
        </a:xfrm>
        <a:prstGeom prst="upArrow">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B0C6987E-0FC8-4B31-BBA7-27A5900BDD9B}">
      <dsp:nvSpPr>
        <dsp:cNvPr id="0" name=""/>
        <dsp:cNvSpPr/>
      </dsp:nvSpPr>
      <dsp:spPr>
        <a:xfrm>
          <a:off x="3008497" y="0"/>
          <a:ext cx="5120640" cy="20482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0" rIns="120904" bIns="120904" numCol="1" spcCol="1270" anchor="ctr" anchorCtr="0">
          <a:noAutofit/>
        </a:bodyPr>
        <a:lstStyle/>
        <a:p>
          <a:pPr marL="0" lvl="0" indent="0" algn="l" defTabSz="755650">
            <a:lnSpc>
              <a:spcPct val="90000"/>
            </a:lnSpc>
            <a:spcBef>
              <a:spcPct val="0"/>
            </a:spcBef>
            <a:spcAft>
              <a:spcPct val="35000"/>
            </a:spcAft>
            <a:buNone/>
          </a:pPr>
          <a:r>
            <a:rPr lang="en-US" sz="1700" b="1" i="0" kern="1200" dirty="0">
              <a:solidFill>
                <a:schemeClr val="accent1"/>
              </a:solidFill>
            </a:rPr>
            <a:t>Lack of Active Listening</a:t>
          </a:r>
          <a:r>
            <a:rPr lang="en-US" sz="1700" b="1" i="0" kern="1200" dirty="0"/>
            <a:t>: When individuals are not fully engaged in listening, they may miss important information, misinterpret messages, or fail to grasp the speaker’s intended meaning.</a:t>
          </a:r>
        </a:p>
        <a:p>
          <a:pPr marL="0" lvl="0" indent="0" algn="l" defTabSz="755650">
            <a:lnSpc>
              <a:spcPct val="90000"/>
            </a:lnSpc>
            <a:spcBef>
              <a:spcPct val="0"/>
            </a:spcBef>
            <a:spcAft>
              <a:spcPct val="35000"/>
            </a:spcAft>
            <a:buNone/>
          </a:pPr>
          <a:r>
            <a:rPr lang="en-US" sz="1700" b="1" i="0" kern="1200" dirty="0"/>
            <a:t> Active listening involves focusing on the speaker, asking clarifying questions, and demonstrating understanding through verbal and nonverbal cues.</a:t>
          </a:r>
          <a:endParaRPr lang="en-US" sz="1700" kern="1200" dirty="0"/>
        </a:p>
      </dsp:txBody>
      <dsp:txXfrm>
        <a:off x="3008497" y="0"/>
        <a:ext cx="5120640" cy="2048256"/>
      </dsp:txXfrm>
    </dsp:sp>
    <dsp:sp modelId="{84C0E42E-1D41-4282-A747-EDF60C3C2382}">
      <dsp:nvSpPr>
        <dsp:cNvPr id="0" name=""/>
        <dsp:cNvSpPr/>
      </dsp:nvSpPr>
      <dsp:spPr>
        <a:xfrm>
          <a:off x="1014862" y="2218944"/>
          <a:ext cx="2731007" cy="2048256"/>
        </a:xfrm>
        <a:prstGeom prst="downArrow">
          <a:avLst/>
        </a:prstGeom>
        <a:gradFill rotWithShape="0">
          <a:gsLst>
            <a:gs pos="0">
              <a:schemeClr val="accent2">
                <a:hueOff val="8567309"/>
                <a:satOff val="-39190"/>
                <a:lumOff val="-5098"/>
                <a:alphaOff val="0"/>
                <a:satMod val="103000"/>
                <a:lumMod val="102000"/>
                <a:tint val="94000"/>
              </a:schemeClr>
            </a:gs>
            <a:gs pos="50000">
              <a:schemeClr val="accent2">
                <a:hueOff val="8567309"/>
                <a:satOff val="-39190"/>
                <a:lumOff val="-5098"/>
                <a:alphaOff val="0"/>
                <a:satMod val="110000"/>
                <a:lumMod val="100000"/>
                <a:shade val="100000"/>
              </a:schemeClr>
            </a:gs>
            <a:gs pos="100000">
              <a:schemeClr val="accent2">
                <a:hueOff val="8567309"/>
                <a:satOff val="-39190"/>
                <a:lumOff val="-5098"/>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sp>
    <dsp:sp modelId="{A252B534-C033-428D-A0A8-61DE7AC9B34C}">
      <dsp:nvSpPr>
        <dsp:cNvPr id="0" name=""/>
        <dsp:cNvSpPr/>
      </dsp:nvSpPr>
      <dsp:spPr>
        <a:xfrm>
          <a:off x="3827800" y="2218944"/>
          <a:ext cx="5120640" cy="20482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0" rIns="120904" bIns="120904" numCol="1" spcCol="1270" anchor="ctr" anchorCtr="0">
          <a:noAutofit/>
        </a:bodyPr>
        <a:lstStyle/>
        <a:p>
          <a:pPr marL="0" lvl="0" indent="0" algn="l" defTabSz="755650">
            <a:lnSpc>
              <a:spcPct val="90000"/>
            </a:lnSpc>
            <a:spcBef>
              <a:spcPct val="0"/>
            </a:spcBef>
            <a:spcAft>
              <a:spcPct val="35000"/>
            </a:spcAft>
            <a:buNone/>
          </a:pPr>
          <a:r>
            <a:rPr lang="en-US" sz="1700" b="1" i="0" kern="1200" dirty="0">
              <a:solidFill>
                <a:schemeClr val="accent1"/>
              </a:solidFill>
            </a:rPr>
            <a:t>Assumptions and Stereotypes</a:t>
          </a:r>
          <a:r>
            <a:rPr lang="en-US" sz="1700" b="1" i="0" kern="1200" dirty="0"/>
            <a:t>: When individuals make assumptions about others’ perspectives, intentions, or beliefs without seeking clarification, it can result in a communication breakdown.</a:t>
          </a:r>
        </a:p>
        <a:p>
          <a:pPr marL="0" lvl="0" indent="0" algn="l" defTabSz="755650">
            <a:lnSpc>
              <a:spcPct val="90000"/>
            </a:lnSpc>
            <a:spcBef>
              <a:spcPct val="0"/>
            </a:spcBef>
            <a:spcAft>
              <a:spcPct val="35000"/>
            </a:spcAft>
            <a:buNone/>
          </a:pPr>
          <a:r>
            <a:rPr lang="en-US" sz="1700" b="1" i="0" kern="1200" dirty="0"/>
            <a:t> Stereotypes based on preconceived notions or biases can also hinder effective communication by influencing perceptions and interactions.</a:t>
          </a:r>
          <a:endParaRPr lang="en-US" sz="1700" kern="1200" dirty="0"/>
        </a:p>
      </dsp:txBody>
      <dsp:txXfrm>
        <a:off x="3827800" y="2218944"/>
        <a:ext cx="5120640" cy="204825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23DDD7-FC95-40E3-B032-74B0A9BC9F75}">
      <dsp:nvSpPr>
        <dsp:cNvPr id="0" name=""/>
        <dsp:cNvSpPr/>
      </dsp:nvSpPr>
      <dsp:spPr>
        <a:xfrm>
          <a:off x="195559" y="0"/>
          <a:ext cx="2731007" cy="2048256"/>
        </a:xfrm>
        <a:prstGeom prst="upArrow">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C6987E-0FC8-4B31-BBA7-27A5900BDD9B}">
      <dsp:nvSpPr>
        <dsp:cNvPr id="0" name=""/>
        <dsp:cNvSpPr/>
      </dsp:nvSpPr>
      <dsp:spPr>
        <a:xfrm>
          <a:off x="3008497" y="0"/>
          <a:ext cx="5120640" cy="20482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0" rIns="120904" bIns="120904" numCol="1" spcCol="1270" anchor="ctr" anchorCtr="0">
          <a:noAutofit/>
        </a:bodyPr>
        <a:lstStyle/>
        <a:p>
          <a:pPr marL="0" lvl="0" indent="0" algn="l" defTabSz="755650">
            <a:lnSpc>
              <a:spcPct val="90000"/>
            </a:lnSpc>
            <a:spcBef>
              <a:spcPct val="0"/>
            </a:spcBef>
            <a:spcAft>
              <a:spcPct val="35000"/>
            </a:spcAft>
            <a:buNone/>
          </a:pPr>
          <a:r>
            <a:rPr lang="en-US" sz="1700" b="1" i="0" kern="1200" dirty="0">
              <a:solidFill>
                <a:schemeClr val="accent1"/>
              </a:solidFill>
            </a:rPr>
            <a:t>Information Overload</a:t>
          </a:r>
          <a:r>
            <a:rPr lang="en-US" sz="1700" b="1" i="0" kern="1200" dirty="0"/>
            <a:t>: Excessive information or data can overwhelm individuals and impede effective communication. </a:t>
          </a:r>
        </a:p>
        <a:p>
          <a:pPr marL="0" lvl="0" indent="0" algn="l" defTabSz="755650">
            <a:lnSpc>
              <a:spcPct val="90000"/>
            </a:lnSpc>
            <a:spcBef>
              <a:spcPct val="0"/>
            </a:spcBef>
            <a:spcAft>
              <a:spcPct val="35000"/>
            </a:spcAft>
            <a:buNone/>
          </a:pPr>
          <a:r>
            <a:rPr lang="en-US" sz="1700" b="1" i="0" kern="1200" dirty="0"/>
            <a:t>When there is an overload of information, important messages may get lost or overlooked, leading to confusion and miscommunication. </a:t>
          </a:r>
        </a:p>
      </dsp:txBody>
      <dsp:txXfrm>
        <a:off x="3008497" y="0"/>
        <a:ext cx="5120640" cy="2048256"/>
      </dsp:txXfrm>
    </dsp:sp>
    <dsp:sp modelId="{3626C953-BE50-4165-A321-D27A96AAF739}">
      <dsp:nvSpPr>
        <dsp:cNvPr id="0" name=""/>
        <dsp:cNvSpPr/>
      </dsp:nvSpPr>
      <dsp:spPr>
        <a:xfrm>
          <a:off x="1014862" y="2218944"/>
          <a:ext cx="2731007" cy="2048256"/>
        </a:xfrm>
        <a:prstGeom prst="downArrow">
          <a:avLst/>
        </a:prstGeom>
        <a:solidFill>
          <a:schemeClr val="accent2">
            <a:hueOff val="8567309"/>
            <a:satOff val="-39190"/>
            <a:lumOff val="-509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38EC17C-EC86-4F01-99BB-5223C39A3482}">
      <dsp:nvSpPr>
        <dsp:cNvPr id="0" name=""/>
        <dsp:cNvSpPr/>
      </dsp:nvSpPr>
      <dsp:spPr>
        <a:xfrm>
          <a:off x="3827800" y="2218944"/>
          <a:ext cx="5120640" cy="20482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0" rIns="120904" bIns="120904" numCol="1" spcCol="1270" anchor="ctr" anchorCtr="0">
          <a:noAutofit/>
        </a:bodyPr>
        <a:lstStyle/>
        <a:p>
          <a:pPr marL="0" lvl="0" indent="0" algn="l" defTabSz="755650">
            <a:lnSpc>
              <a:spcPct val="90000"/>
            </a:lnSpc>
            <a:spcBef>
              <a:spcPct val="0"/>
            </a:spcBef>
            <a:spcAft>
              <a:spcPct val="35000"/>
            </a:spcAft>
            <a:buNone/>
          </a:pPr>
          <a:r>
            <a:rPr lang="en-US" sz="1700" b="1" i="0" kern="1200" dirty="0">
              <a:solidFill>
                <a:schemeClr val="accent1"/>
              </a:solidFill>
            </a:rPr>
            <a:t>Language Barriers</a:t>
          </a:r>
          <a:r>
            <a:rPr lang="en-US" sz="1700" b="1" i="0" kern="1200" dirty="0"/>
            <a:t>: Language barriers, including differences in language proficiency, vocabulary, or communication styles, can create obstacles to effective communication.</a:t>
          </a:r>
        </a:p>
        <a:p>
          <a:pPr marL="0" lvl="0" indent="0" algn="l" defTabSz="755650">
            <a:lnSpc>
              <a:spcPct val="90000"/>
            </a:lnSpc>
            <a:spcBef>
              <a:spcPct val="0"/>
            </a:spcBef>
            <a:spcAft>
              <a:spcPct val="35000"/>
            </a:spcAft>
            <a:buNone/>
          </a:pPr>
          <a:r>
            <a:rPr lang="en-US" sz="1700" b="1" i="0" kern="1200" dirty="0"/>
            <a:t> When individuals speak different languages or have limited proficiency in a common language, misunderstandings and misinterpretations can occur, resulting in communication breakdown</a:t>
          </a:r>
          <a:r>
            <a:rPr lang="en-US" sz="1600" b="1" i="0" kern="1200" dirty="0"/>
            <a:t>. </a:t>
          </a:r>
        </a:p>
      </dsp:txBody>
      <dsp:txXfrm>
        <a:off x="3827800" y="2218944"/>
        <a:ext cx="5120640" cy="204825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7F10AB-4E1E-4155-B740-2D2C430D8578}">
      <dsp:nvSpPr>
        <dsp:cNvPr id="0" name=""/>
        <dsp:cNvSpPr/>
      </dsp:nvSpPr>
      <dsp:spPr>
        <a:xfrm rot="5400000">
          <a:off x="613608" y="1150528"/>
          <a:ext cx="1837599" cy="3057723"/>
        </a:xfrm>
        <a:prstGeom prst="corner">
          <a:avLst>
            <a:gd name="adj1" fmla="val 16120"/>
            <a:gd name="adj2" fmla="val 1611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8B174D-0A93-42E5-AFF6-C2AABE615998}">
      <dsp:nvSpPr>
        <dsp:cNvPr id="0" name=""/>
        <dsp:cNvSpPr/>
      </dsp:nvSpPr>
      <dsp:spPr>
        <a:xfrm>
          <a:off x="306867" y="2064128"/>
          <a:ext cx="2760530" cy="24197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mj-lt"/>
            <a:buNone/>
          </a:pPr>
          <a:r>
            <a:rPr lang="en-US" sz="1400" b="1" i="0" kern="1200" dirty="0">
              <a:solidFill>
                <a:schemeClr val="accent1">
                  <a:lumMod val="60000"/>
                  <a:lumOff val="40000"/>
                </a:schemeClr>
              </a:solidFill>
            </a:rPr>
            <a:t>Misunderstandings and Confusion</a:t>
          </a:r>
          <a:r>
            <a:rPr lang="en-US" sz="1400" b="0" i="0" kern="1200" dirty="0"/>
            <a:t>: When communication breaks down, misunderstandings and confusion can arise, leading to errors, delays, and inefficiencies. </a:t>
          </a:r>
        </a:p>
        <a:p>
          <a:pPr marL="0" lvl="0" indent="0" algn="l" defTabSz="622300">
            <a:lnSpc>
              <a:spcPct val="90000"/>
            </a:lnSpc>
            <a:spcBef>
              <a:spcPct val="0"/>
            </a:spcBef>
            <a:spcAft>
              <a:spcPct val="35000"/>
            </a:spcAft>
            <a:buFont typeface="+mj-lt"/>
            <a:buNone/>
          </a:pPr>
          <a:r>
            <a:rPr lang="en-US" sz="1400" b="0" i="0" kern="1200" dirty="0"/>
            <a:t>Misinterpreted messages, unclear instructions, or lack of clarity can result in individuals not understanding expectations, tasks, or goals, which can hinder progress and productivity.</a:t>
          </a:r>
        </a:p>
      </dsp:txBody>
      <dsp:txXfrm>
        <a:off x="306867" y="2064128"/>
        <a:ext cx="2760530" cy="2419766"/>
      </dsp:txXfrm>
    </dsp:sp>
    <dsp:sp modelId="{957D3E81-647B-43D9-B808-3EE0D1CD430C}">
      <dsp:nvSpPr>
        <dsp:cNvPr id="0" name=""/>
        <dsp:cNvSpPr/>
      </dsp:nvSpPr>
      <dsp:spPr>
        <a:xfrm>
          <a:off x="2546542" y="925414"/>
          <a:ext cx="520854" cy="520854"/>
        </a:xfrm>
        <a:prstGeom prst="triangle">
          <a:avLst>
            <a:gd name="adj" fmla="val 10000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F7E1133-0C6A-4889-9248-DC90CF8C6BB3}">
      <dsp:nvSpPr>
        <dsp:cNvPr id="0" name=""/>
        <dsp:cNvSpPr/>
      </dsp:nvSpPr>
      <dsp:spPr>
        <a:xfrm rot="5400000">
          <a:off x="3993036" y="314285"/>
          <a:ext cx="1837599" cy="3057723"/>
        </a:xfrm>
        <a:prstGeom prst="corner">
          <a:avLst>
            <a:gd name="adj1" fmla="val 16120"/>
            <a:gd name="adj2" fmla="val 1611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E262647-C0C1-4992-8FFA-B2DC0EF9CA98}">
      <dsp:nvSpPr>
        <dsp:cNvPr id="0" name=""/>
        <dsp:cNvSpPr/>
      </dsp:nvSpPr>
      <dsp:spPr>
        <a:xfrm>
          <a:off x="3686295" y="1227885"/>
          <a:ext cx="2760530" cy="24197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mj-lt"/>
            <a:buNone/>
          </a:pPr>
          <a:r>
            <a:rPr lang="en-US" sz="1400" b="1" i="0" kern="1200" dirty="0">
              <a:solidFill>
                <a:schemeClr val="accent1">
                  <a:lumMod val="60000"/>
                  <a:lumOff val="40000"/>
                </a:schemeClr>
              </a:solidFill>
            </a:rPr>
            <a:t>Conflict and Tension</a:t>
          </a:r>
          <a:r>
            <a:rPr lang="en-US" sz="1400" b="0" i="0" kern="1200" dirty="0"/>
            <a:t>: Communication breakdown can escalate into conflicts and tensions within teams or between individuals. </a:t>
          </a:r>
        </a:p>
        <a:p>
          <a:pPr marL="0" lvl="0" indent="0" algn="l" defTabSz="622300">
            <a:lnSpc>
              <a:spcPct val="90000"/>
            </a:lnSpc>
            <a:spcBef>
              <a:spcPct val="0"/>
            </a:spcBef>
            <a:spcAft>
              <a:spcPct val="35000"/>
            </a:spcAft>
            <a:buFont typeface="+mj-lt"/>
            <a:buNone/>
          </a:pPr>
          <a:r>
            <a:rPr lang="en-US" sz="1400" b="0" i="0" kern="1200" dirty="0"/>
            <a:t>Miscommunication, lack of transparency, or misunderstandings can create friction, resentment, and mistrust among team members. Unresolved conflicts stemming from communication breakdown can disrupt collaboration and teamwork.</a:t>
          </a:r>
        </a:p>
      </dsp:txBody>
      <dsp:txXfrm>
        <a:off x="3686295" y="1227885"/>
        <a:ext cx="2760530" cy="2419766"/>
      </dsp:txXfrm>
    </dsp:sp>
    <dsp:sp modelId="{6F982F8C-377E-45FB-8133-2437176BF387}">
      <dsp:nvSpPr>
        <dsp:cNvPr id="0" name=""/>
        <dsp:cNvSpPr/>
      </dsp:nvSpPr>
      <dsp:spPr>
        <a:xfrm>
          <a:off x="5925971" y="89172"/>
          <a:ext cx="520854" cy="520854"/>
        </a:xfrm>
        <a:prstGeom prst="triangle">
          <a:avLst>
            <a:gd name="adj" fmla="val 10000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ED35D5-8E35-43AE-940C-951A51451812}">
      <dsp:nvSpPr>
        <dsp:cNvPr id="0" name=""/>
        <dsp:cNvSpPr/>
      </dsp:nvSpPr>
      <dsp:spPr>
        <a:xfrm rot="5400000">
          <a:off x="7372464" y="-521957"/>
          <a:ext cx="1837599" cy="3057723"/>
        </a:xfrm>
        <a:prstGeom prst="corner">
          <a:avLst>
            <a:gd name="adj1" fmla="val 16120"/>
            <a:gd name="adj2" fmla="val 1611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117090B-CA3C-4D70-8DF6-744A9D5E8CD6}">
      <dsp:nvSpPr>
        <dsp:cNvPr id="0" name=""/>
        <dsp:cNvSpPr/>
      </dsp:nvSpPr>
      <dsp:spPr>
        <a:xfrm>
          <a:off x="7065723" y="391642"/>
          <a:ext cx="2760530" cy="24197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mj-lt"/>
            <a:buNone/>
          </a:pPr>
          <a:r>
            <a:rPr lang="en-US" sz="1400" b="1" i="0" kern="1200" dirty="0">
              <a:solidFill>
                <a:schemeClr val="accent1">
                  <a:lumMod val="60000"/>
                  <a:lumOff val="40000"/>
                </a:schemeClr>
              </a:solidFill>
            </a:rPr>
            <a:t>Reduced Productivity</a:t>
          </a:r>
          <a:r>
            <a:rPr lang="en-US" sz="1400" b="0" i="0" kern="1200" dirty="0"/>
            <a:t>: Ineffective communication can hamper productivity and workflow efficiency.</a:t>
          </a:r>
        </a:p>
        <a:p>
          <a:pPr marL="0" lvl="0" indent="0" algn="l" defTabSz="622300">
            <a:lnSpc>
              <a:spcPct val="90000"/>
            </a:lnSpc>
            <a:spcBef>
              <a:spcPct val="0"/>
            </a:spcBef>
            <a:spcAft>
              <a:spcPct val="35000"/>
            </a:spcAft>
            <a:buFont typeface="+mj-lt"/>
            <a:buNone/>
          </a:pPr>
          <a:r>
            <a:rPr lang="en-US" sz="1400" b="0" i="0" kern="1200" dirty="0"/>
            <a:t> When messages are not clearly conveyed, tasks may be delayed, duplicated, or completed incorrectly.</a:t>
          </a:r>
        </a:p>
        <a:p>
          <a:pPr marL="0" lvl="0" indent="0" algn="l" defTabSz="622300">
            <a:lnSpc>
              <a:spcPct val="90000"/>
            </a:lnSpc>
            <a:spcBef>
              <a:spcPct val="0"/>
            </a:spcBef>
            <a:spcAft>
              <a:spcPct val="35000"/>
            </a:spcAft>
            <a:buFont typeface="+mj-lt"/>
            <a:buNone/>
          </a:pPr>
          <a:r>
            <a:rPr lang="en-US" sz="1400" b="0" i="0" kern="1200" dirty="0"/>
            <a:t> Communication breakdowns can lead to rework, missed deadlines, and decreased output, impacting overall productivity and organizational performance.</a:t>
          </a:r>
        </a:p>
      </dsp:txBody>
      <dsp:txXfrm>
        <a:off x="7065723" y="391642"/>
        <a:ext cx="2760530" cy="241976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7F10AB-4E1E-4155-B740-2D2C430D8578}">
      <dsp:nvSpPr>
        <dsp:cNvPr id="0" name=""/>
        <dsp:cNvSpPr/>
      </dsp:nvSpPr>
      <dsp:spPr>
        <a:xfrm rot="5400000">
          <a:off x="644323" y="1136389"/>
          <a:ext cx="1922139" cy="3198397"/>
        </a:xfrm>
        <a:prstGeom prst="corner">
          <a:avLst>
            <a:gd name="adj1" fmla="val 16120"/>
            <a:gd name="adj2" fmla="val 1611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8B174D-0A93-42E5-AFF6-C2AABE615998}">
      <dsp:nvSpPr>
        <dsp:cNvPr id="0" name=""/>
        <dsp:cNvSpPr/>
      </dsp:nvSpPr>
      <dsp:spPr>
        <a:xfrm>
          <a:off x="323470" y="2092021"/>
          <a:ext cx="2887530" cy="25310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Font typeface="+mj-lt"/>
            <a:buNone/>
          </a:pPr>
          <a:r>
            <a:rPr lang="en-US" sz="1600" b="1" i="0" kern="1200" dirty="0">
              <a:solidFill>
                <a:schemeClr val="accent1">
                  <a:lumMod val="60000"/>
                  <a:lumOff val="40000"/>
                </a:schemeClr>
              </a:solidFill>
            </a:rPr>
            <a:t>Damaged Relationships</a:t>
          </a:r>
          <a:r>
            <a:rPr lang="en-US" sz="1600" b="0" i="0" kern="1200" dirty="0"/>
            <a:t>: Poor communication can strain relationships and erode trust among colleagues, supervisors, and stakeholders. </a:t>
          </a:r>
        </a:p>
        <a:p>
          <a:pPr marL="0" lvl="0" indent="0" algn="l" defTabSz="711200">
            <a:lnSpc>
              <a:spcPct val="90000"/>
            </a:lnSpc>
            <a:spcBef>
              <a:spcPct val="0"/>
            </a:spcBef>
            <a:spcAft>
              <a:spcPct val="35000"/>
            </a:spcAft>
            <a:buFont typeface="+mj-lt"/>
            <a:buNone/>
          </a:pPr>
          <a:r>
            <a:rPr lang="en-US" sz="1600" b="0" i="0" kern="1200" dirty="0"/>
            <a:t>Can damage professional relationships, hinder collaboration, and create a negative work environment. </a:t>
          </a:r>
        </a:p>
      </dsp:txBody>
      <dsp:txXfrm>
        <a:off x="323470" y="2092021"/>
        <a:ext cx="2887530" cy="2531090"/>
      </dsp:txXfrm>
    </dsp:sp>
    <dsp:sp modelId="{957D3E81-647B-43D9-B808-3EE0D1CD430C}">
      <dsp:nvSpPr>
        <dsp:cNvPr id="0" name=""/>
        <dsp:cNvSpPr/>
      </dsp:nvSpPr>
      <dsp:spPr>
        <a:xfrm>
          <a:off x="2666184" y="900920"/>
          <a:ext cx="544817" cy="544817"/>
        </a:xfrm>
        <a:prstGeom prst="triangle">
          <a:avLst>
            <a:gd name="adj" fmla="val 100000"/>
          </a:avLst>
        </a:prstGeom>
        <a:solidFill>
          <a:schemeClr val="accent3">
            <a:hueOff val="1565956"/>
            <a:satOff val="-4920"/>
            <a:lumOff val="1569"/>
            <a:alphaOff val="0"/>
          </a:schemeClr>
        </a:solidFill>
        <a:ln w="12700" cap="flat" cmpd="sng" algn="ctr">
          <a:solidFill>
            <a:schemeClr val="accent3">
              <a:hueOff val="1565956"/>
              <a:satOff val="-4920"/>
              <a:lumOff val="156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883FD6-10B5-4728-BA8D-2EF4B3B4363E}">
      <dsp:nvSpPr>
        <dsp:cNvPr id="0" name=""/>
        <dsp:cNvSpPr/>
      </dsp:nvSpPr>
      <dsp:spPr>
        <a:xfrm rot="5400000">
          <a:off x="4179225" y="261674"/>
          <a:ext cx="1922139" cy="3198397"/>
        </a:xfrm>
        <a:prstGeom prst="corner">
          <a:avLst>
            <a:gd name="adj1" fmla="val 16120"/>
            <a:gd name="adj2" fmla="val 16110"/>
          </a:avLst>
        </a:prstGeom>
        <a:solidFill>
          <a:schemeClr val="accent3">
            <a:hueOff val="3131913"/>
            <a:satOff val="-9840"/>
            <a:lumOff val="3137"/>
            <a:alphaOff val="0"/>
          </a:schemeClr>
        </a:solidFill>
        <a:ln w="12700" cap="flat" cmpd="sng" algn="ctr">
          <a:solidFill>
            <a:schemeClr val="accent3">
              <a:hueOff val="3131913"/>
              <a:satOff val="-9840"/>
              <a:lumOff val="313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78495B-C425-41D6-A417-2E2EA30F3A15}">
      <dsp:nvSpPr>
        <dsp:cNvPr id="0" name=""/>
        <dsp:cNvSpPr/>
      </dsp:nvSpPr>
      <dsp:spPr>
        <a:xfrm>
          <a:off x="3858372" y="1217306"/>
          <a:ext cx="2887530" cy="25310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Font typeface="+mj-lt"/>
            <a:buNone/>
          </a:pPr>
          <a:r>
            <a:rPr lang="en-US" sz="1600" b="1" i="0" kern="1200" dirty="0">
              <a:solidFill>
                <a:schemeClr val="accent1">
                  <a:lumMod val="60000"/>
                  <a:lumOff val="40000"/>
                </a:schemeClr>
              </a:solidFill>
            </a:rPr>
            <a:t>Missed Opportunities</a:t>
          </a:r>
          <a:r>
            <a:rPr lang="en-US" sz="1600" b="0" i="0" kern="1200" dirty="0"/>
            <a:t>: Communication breakdown can result in missed opportunities for innovation, growth, and success.</a:t>
          </a:r>
        </a:p>
        <a:p>
          <a:pPr marL="0" lvl="0" indent="0" algn="l" defTabSz="711200">
            <a:lnSpc>
              <a:spcPct val="90000"/>
            </a:lnSpc>
            <a:spcBef>
              <a:spcPct val="0"/>
            </a:spcBef>
            <a:spcAft>
              <a:spcPct val="35000"/>
            </a:spcAft>
            <a:buFont typeface="+mj-lt"/>
            <a:buNone/>
          </a:pPr>
          <a:r>
            <a:rPr lang="en-US" sz="1600" b="0" i="0" kern="1200" dirty="0"/>
            <a:t>Valuable ideas, feedback, or insights may go unnoticed or unutilized.</a:t>
          </a:r>
        </a:p>
        <a:p>
          <a:pPr marL="0" lvl="0" indent="0" algn="l" defTabSz="711200">
            <a:lnSpc>
              <a:spcPct val="90000"/>
            </a:lnSpc>
            <a:spcBef>
              <a:spcPct val="0"/>
            </a:spcBef>
            <a:spcAft>
              <a:spcPct val="35000"/>
            </a:spcAft>
            <a:buFont typeface="+mj-lt"/>
            <a:buNone/>
          </a:pPr>
          <a:r>
            <a:rPr lang="en-US" sz="1600" b="0" i="0" kern="1200" dirty="0"/>
            <a:t>Can hinder decision-making and strategic planning, limiting organizational progress.</a:t>
          </a:r>
        </a:p>
      </dsp:txBody>
      <dsp:txXfrm>
        <a:off x="3858372" y="1217306"/>
        <a:ext cx="2887530" cy="2531090"/>
      </dsp:txXfrm>
    </dsp:sp>
    <dsp:sp modelId="{BED55AE0-D14C-414D-99D3-59898B0DBD07}">
      <dsp:nvSpPr>
        <dsp:cNvPr id="0" name=""/>
        <dsp:cNvSpPr/>
      </dsp:nvSpPr>
      <dsp:spPr>
        <a:xfrm>
          <a:off x="6201086" y="26205"/>
          <a:ext cx="544817" cy="544817"/>
        </a:xfrm>
        <a:prstGeom prst="triangle">
          <a:avLst>
            <a:gd name="adj" fmla="val 100000"/>
          </a:avLst>
        </a:prstGeom>
        <a:solidFill>
          <a:schemeClr val="accent3">
            <a:hueOff val="4697869"/>
            <a:satOff val="-14760"/>
            <a:lumOff val="4706"/>
            <a:alphaOff val="0"/>
          </a:schemeClr>
        </a:solidFill>
        <a:ln w="12700" cap="flat" cmpd="sng" algn="ctr">
          <a:solidFill>
            <a:schemeClr val="accent3">
              <a:hueOff val="4697869"/>
              <a:satOff val="-14760"/>
              <a:lumOff val="470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FD5412F-BD0C-4A1F-A855-9DF8A02E2E22}">
      <dsp:nvSpPr>
        <dsp:cNvPr id="0" name=""/>
        <dsp:cNvSpPr/>
      </dsp:nvSpPr>
      <dsp:spPr>
        <a:xfrm rot="5400000">
          <a:off x="7714127" y="-613040"/>
          <a:ext cx="1922139" cy="3198397"/>
        </a:xfrm>
        <a:prstGeom prst="corner">
          <a:avLst>
            <a:gd name="adj1" fmla="val 16120"/>
            <a:gd name="adj2" fmla="val 16110"/>
          </a:avLst>
        </a:prstGeom>
        <a:solidFill>
          <a:schemeClr val="accent3">
            <a:hueOff val="6263826"/>
            <a:satOff val="-19680"/>
            <a:lumOff val="6275"/>
            <a:alphaOff val="0"/>
          </a:schemeClr>
        </a:solidFill>
        <a:ln w="12700" cap="flat" cmpd="sng" algn="ctr">
          <a:solidFill>
            <a:schemeClr val="accent3">
              <a:hueOff val="6263826"/>
              <a:satOff val="-19680"/>
              <a:lumOff val="627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9D697C-44A4-411A-B9A9-8B6D2B3132D8}">
      <dsp:nvSpPr>
        <dsp:cNvPr id="0" name=""/>
        <dsp:cNvSpPr/>
      </dsp:nvSpPr>
      <dsp:spPr>
        <a:xfrm>
          <a:off x="7393274" y="342591"/>
          <a:ext cx="2887530" cy="25310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Font typeface="+mj-lt"/>
            <a:buNone/>
          </a:pPr>
          <a:r>
            <a:rPr lang="en-US" sz="1600" b="1" i="0" kern="1200" dirty="0">
              <a:solidFill>
                <a:schemeClr val="accent1">
                  <a:lumMod val="60000"/>
                  <a:lumOff val="40000"/>
                </a:schemeClr>
              </a:solidFill>
            </a:rPr>
            <a:t>Customer Dissatisfaction</a:t>
          </a:r>
          <a:r>
            <a:rPr lang="en-US" sz="1600" b="0" i="0" kern="1200" dirty="0"/>
            <a:t>: In customer-facing roles, communication breakdown can lead to dissatisfied customers and lost business opportunities. </a:t>
          </a:r>
        </a:p>
        <a:p>
          <a:pPr marL="0" lvl="0" indent="0" algn="l" defTabSz="711200">
            <a:lnSpc>
              <a:spcPct val="90000"/>
            </a:lnSpc>
            <a:spcBef>
              <a:spcPct val="0"/>
            </a:spcBef>
            <a:spcAft>
              <a:spcPct val="35000"/>
            </a:spcAft>
            <a:buFont typeface="+mj-lt"/>
            <a:buNone/>
          </a:pPr>
          <a:r>
            <a:rPr lang="en-US" sz="1600" b="0" i="0" kern="1200" dirty="0"/>
            <a:t>Poor communication with clients, customers, or external stakeholders can result in misunderstandings, unmet expectations, and negative experiences. </a:t>
          </a:r>
        </a:p>
        <a:p>
          <a:pPr marL="0" lvl="0" indent="0" algn="l" defTabSz="711200">
            <a:lnSpc>
              <a:spcPct val="90000"/>
            </a:lnSpc>
            <a:spcBef>
              <a:spcPct val="0"/>
            </a:spcBef>
            <a:spcAft>
              <a:spcPct val="35000"/>
            </a:spcAft>
            <a:buFont typeface="+mj-lt"/>
            <a:buNone/>
          </a:pPr>
          <a:r>
            <a:rPr lang="en-US" sz="1600" b="0" i="0" kern="1200" dirty="0"/>
            <a:t>Customer loyalty and reputation may be compromised due to communication failures.</a:t>
          </a:r>
        </a:p>
      </dsp:txBody>
      <dsp:txXfrm>
        <a:off x="7393274" y="342591"/>
        <a:ext cx="2887530" cy="2531090"/>
      </dsp:txXfrm>
    </dsp:sp>
  </dsp:spTree>
</dsp:drawing>
</file>

<file path=ppt/diagrams/layout1.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13.xml><?xml version="1.0" encoding="utf-8"?>
<dgm:layoutDef xmlns:dgm="http://schemas.openxmlformats.org/drawingml/2006/diagram" xmlns:a="http://schemas.openxmlformats.org/drawingml/2006/main" uniqueId="urn:microsoft.com/office/officeart/2009/3/layout/SubStepProcess">
  <dgm:title val=""/>
  <dgm:desc val=""/>
  <dgm:catLst>
    <dgm:cat type="process" pri="12250"/>
  </dgm:catLst>
  <dgm:sampData>
    <dgm:dataModel>
      <dgm:ptLst>
        <dgm:pt modelId="0" type="doc"/>
        <dgm:pt modelId="1">
          <dgm:prSet phldr="1"/>
        </dgm:pt>
        <dgm:pt modelId="11">
          <dgm:prSet phldr="1"/>
        </dgm:pt>
        <dgm:pt modelId="12">
          <dgm:prSet phldr="1"/>
        </dgm:pt>
        <dgm:pt modelId="2">
          <dgm:prSet phldr="1"/>
        </dgm:pt>
        <dgm:pt modelId="3">
          <dgm:prSet phldr="1"/>
        </dgm:pt>
      </dgm:ptLst>
      <dgm:cxnLst>
        <dgm:cxn modelId="6" srcId="0" destId="1" srcOrd="0" destOrd="0"/>
        <dgm:cxn modelId="61" srcId="1" destId="11" srcOrd="0" destOrd="0"/>
        <dgm:cxn modelId="62" srcId="1" destId="12" srcOrd="1" destOrd="0"/>
        <dgm:cxn modelId="7" srcId="0" destId="2" srcOrd="0" destOrd="0"/>
        <dgm:cxn modelId="8" srcId="0" destId="3" srcOrd="0" destOrd="0"/>
      </dgm:cxnLst>
      <dgm:bg/>
      <dgm:whole/>
    </dgm:dataModel>
  </dgm:sampData>
  <dgm:styleData>
    <dgm:dataModel>
      <dgm:ptLst>
        <dgm:pt modelId="0" type="doc"/>
        <dgm:pt modelId="1">
          <dgm:prSet phldr="1"/>
        </dgm:pt>
        <dgm:pt modelId="11">
          <dgm:prSet phldr="1"/>
        </dgm:pt>
        <dgm:pt modelId="12">
          <dgm:prSet phldr="1"/>
        </dgm:pt>
        <dgm:pt modelId="2">
          <dgm:prSet phldr="1"/>
        </dgm:pt>
      </dgm:ptLst>
      <dgm:cxnLst>
        <dgm:cxn modelId="4" srcId="0" destId="1" srcOrd="0" destOrd="0"/>
        <dgm:cxn modelId="41" srcId="1" destId="11" srcOrd="0" destOrd="0"/>
        <dgm:cxn modelId="42" srcId="1" destId="12" srcOrd="1" destOrd="0"/>
        <dgm:cxn modelId="5" srcId="0" destId="2" srcOrd="0" destOrd="0"/>
      </dgm:cxnLst>
      <dgm:bg/>
      <dgm:whole/>
    </dgm:dataModel>
  </dgm:styleData>
  <dgm:clrData>
    <dgm:dataModel>
      <dgm:ptLst>
        <dgm:pt modelId="0" type="doc"/>
        <dgm:pt modelId="1">
          <dgm:prSet phldr="1"/>
        </dgm:pt>
        <dgm:pt modelId="11">
          <dgm:prSet phldr="1"/>
        </dgm:pt>
        <dgm:pt modelId="12">
          <dgm:prSet phldr="1"/>
        </dgm:pt>
        <dgm:pt modelId="2">
          <dgm:prSet phldr="1"/>
        </dgm:pt>
        <dgm:pt modelId="3">
          <dgm:prSet phldr="1"/>
        </dgm:pt>
        <dgm:pt modelId="4">
          <dgm:prSet phldr="1"/>
        </dgm:pt>
      </dgm:ptLst>
      <dgm:cxnLst>
        <dgm:cxn modelId="8" srcId="0" destId="1" srcOrd="0" destOrd="0"/>
        <dgm:cxn modelId="81" srcId="1" destId="11" srcOrd="0" destOrd="0"/>
        <dgm:cxn modelId="82" srcId="1" destId="12" srcOrd="1" destOrd="0"/>
        <dgm:cxn modelId="9" srcId="0" destId="2" srcOrd="0" destOrd="0"/>
        <dgm:cxn modelId="10" srcId="0" destId="3" srcOrd="0" destOrd="0"/>
        <dgm:cxn modelId="11" srcId="0" destId="4" srcOrd="0" destOrd="0"/>
      </dgm:cxnLst>
      <dgm:bg/>
      <dgm:whole/>
    </dgm:dataModel>
  </dgm:clrData>
  <dgm:layoutNode name="Name0">
    <dgm:varLst>
      <dgm:chMax val="7"/>
      <dgm:dir/>
      <dgm:animOne val="branch"/>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parTx1" refType="w"/>
      <dgm:constr type="w" for="ch" forName="chLin1" refType="w" refFor="ch" refForName="parTx1" fact="1.38"/>
      <dgm:constr type="h" for="ch" forName="chLin1" refType="h"/>
      <dgm:constr type="w" for="ch" forName="spPre1" refType="w" fact="0.27"/>
      <dgm:constr type="w" for="ch" forName="spPost1" refType="w" fact="0.27"/>
      <dgm:constr type="h" for="ch" forName="spPre1" refType="h"/>
      <dgm:constr type="h" for="ch" forName="spPost1" refType="h"/>
      <dgm:constr type="primFontSz" for="ch" forName="parTx1" val="65"/>
      <dgm:constr type="primFontSz" for="des" forName="desTx1" refType="primFontSz" refFor="ch" refForName="parTx1" fact="0.78"/>
      <dgm:constr type="primFontSz" for="des" forName="desTx1" op="equ"/>
      <dgm:constr type="w" for="ch" forName="parTx2" refType="w"/>
      <dgm:constr type="w" for="ch" forName="chLin2" refType="w" refFor="ch" refForName="parTx2" fact="1.38"/>
      <dgm:constr type="h" for="ch" forName="chLin2" refType="h"/>
      <dgm:constr type="w" for="ch" forName="spPre2" refType="w" fact="0.54"/>
      <dgm:constr type="w" for="ch" forName="spPost2" refType="w" fact="0.54"/>
      <dgm:constr type="h" for="ch" forName="spPre2" refType="h"/>
      <dgm:constr type="h" for="ch" forName="spPost2" refType="h"/>
      <dgm:constr type="primFontSz" for="ch" forName="parTx2" refType="primFontSz" refFor="ch" refForName="parTx1" op="equ"/>
      <dgm:constr type="primFontSz" for="des" forName="desTx2" refType="primFontSz" refFor="des" refForName="desTx1" op="equ"/>
      <dgm:constr type="w" for="ch" forName="parTx3" refType="w"/>
      <dgm:constr type="w" for="ch" forName="chLin3" refType="w" refFor="ch" refForName="parTx3" fact="1.38"/>
      <dgm:constr type="h" for="ch" forName="chLin3" refType="h"/>
      <dgm:constr type="w" for="ch" forName="spPre3" refType="w" fact="0.54"/>
      <dgm:constr type="w" for="ch" forName="spPost3" refType="w" fact="0.54"/>
      <dgm:constr type="h" for="ch" forName="spPre3" refType="h"/>
      <dgm:constr type="h" for="ch" forName="spPost3" refType="h"/>
      <dgm:constr type="primFontSz" for="ch" forName="parTx3" refType="primFontSz" refFor="ch" refForName="parTx1" op="equ"/>
      <dgm:constr type="primFontSz" for="des" forName="desTx3" refType="primFontSz" refFor="des" refForName="desTx1" op="equ"/>
      <dgm:constr type="w" for="ch" forName="parTx4" refType="w"/>
      <dgm:constr type="w" for="ch" forName="chLin4" refType="w" refFor="ch" refForName="parTx4" fact="1.38"/>
      <dgm:constr type="h" for="ch" forName="chLin4" refType="h"/>
      <dgm:constr type="w" for="ch" forName="spPre4" refType="w" fact="0.54"/>
      <dgm:constr type="w" for="ch" forName="spPost4" refType="w" fact="0.54"/>
      <dgm:constr type="h" for="ch" forName="spPre4" refType="h"/>
      <dgm:constr type="h" for="ch" forName="spPost4" refType="h"/>
      <dgm:constr type="primFontSz" for="ch" forName="parTx4" refType="primFontSz" refFor="ch" refForName="parTx1" op="equ"/>
      <dgm:constr type="primFontSz" for="des" forName="desTx4" refType="primFontSz" refFor="des" refForName="desTx1" op="equ"/>
      <dgm:constr type="w" for="ch" forName="parTx5" refType="w"/>
      <dgm:constr type="w" for="ch" forName="chLin5" refType="w" refFor="ch" refForName="parTx5" fact="1.38"/>
      <dgm:constr type="h" for="ch" forName="chLin5" refType="h"/>
      <dgm:constr type="w" for="ch" forName="spPre5" refType="w" fact="0.54"/>
      <dgm:constr type="w" for="ch" forName="spPost5" refType="w" fact="0.54"/>
      <dgm:constr type="h" for="ch" forName="spPre5" refType="h"/>
      <dgm:constr type="h" for="ch" forName="spPost5" refType="h"/>
      <dgm:constr type="primFontSz" for="ch" forName="parTx5" refType="primFontSz" refFor="ch" refForName="parTx1" op="equ"/>
      <dgm:constr type="primFontSz" for="des" forName="desTx5" refType="primFontSz" refFor="des" refForName="desTx1" op="equ"/>
      <dgm:constr type="w" for="ch" forName="parTx6" refType="w"/>
      <dgm:constr type="w" for="ch" forName="chLin6" refType="w" refFor="ch" refForName="parTx6" fact="1.38"/>
      <dgm:constr type="h" for="ch" forName="chLin6" refType="h"/>
      <dgm:constr type="w" for="ch" forName="spPre6" refType="w" fact="0.54"/>
      <dgm:constr type="w" for="ch" forName="spPost6" refType="w" fact="0.54"/>
      <dgm:constr type="h" for="ch" forName="spPre6" refType="h"/>
      <dgm:constr type="h" for="ch" forName="spPost6" refType="h"/>
      <dgm:constr type="primFontSz" for="ch" forName="parTx6" refType="primFontSz" refFor="ch" refForName="parTx1" op="equ"/>
      <dgm:constr type="primFontSz" for="des" forName="desTx6" refType="primFontSz" refFor="des" refForName="desTx1" op="equ"/>
      <dgm:constr type="w" for="ch" forName="parTx7" refType="w"/>
      <dgm:constr type="w" for="ch" forName="chLin7" refType="w" refFor="ch" refForName="parTx7" fact="1.38"/>
      <dgm:constr type="h" for="ch" forName="chLin7" refType="h"/>
      <dgm:constr type="w" for="ch" forName="spPre7" refType="w" fact="0.54"/>
      <dgm:constr type="w" for="ch" forName="spPost7" refType="w" fact="0.54"/>
      <dgm:constr type="h" for="ch" forName="spPre7" refType="h"/>
      <dgm:constr type="h" for="ch" forName="spPost7" refType="h"/>
      <dgm:constr type="primFontSz" for="ch" forName="parTx7" refType="primFontSz" refFor="ch" refForName="parTx1" op="equ"/>
      <dgm:constr type="primFontSz" for="des" forName="desTx7" refType="primFontSz" refFor="des" refForName="desTx1" op="equ"/>
    </dgm:constrLst>
    <dgm:forEach name="Name4" axis="ch" ptType="node">
      <dgm:choose name="Name5">
        <dgm:if name="Name6" axis="self" ptType="node" func="pos" op="equ" val="1">
          <dgm:layoutNode name="parTx1"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
            <dgm:if name="Name8" axis="ch" ptType="node" func="cnt" op="gte" val="1">
              <dgm:layoutNode name="spPre1">
                <dgm:alg type="sp"/>
                <dgm:shape xmlns:r="http://schemas.openxmlformats.org/officeDocument/2006/relationships" r:blip="">
                  <dgm:adjLst/>
                </dgm:shape>
              </dgm:layoutNode>
              <dgm:layoutNode name="chLin1">
                <dgm:alg type="lin">
                  <dgm:param type="linDir" val="fromT"/>
                </dgm:alg>
                <dgm:shape xmlns:r="http://schemas.openxmlformats.org/officeDocument/2006/relationships" r:blip="">
                  <dgm:adjLst/>
                </dgm:shape>
                <dgm:presOf/>
                <dgm:constrLst>
                  <dgm:constr type="w" for="ch" forName="txAndLines1" refType="w" fact="0.77"/>
                  <dgm:constr type="w" for="ch" forName="top1" refType="w" refFor="ch" refForName="txAndLines1" fact="0.78"/>
                </dgm:constrLst>
                <dgm:forEach name="Name9" axis="ch">
                  <dgm:forEach name="Name10" axis="self" ptType="parTrans">
                    <dgm:layoutNode name="Name11" styleLbl="parChTrans1D1">
                      <dgm:choose name="Name12">
                        <dgm:if name="Name13" func="var" arg="dir" op="equ" val="norm">
                          <dgm:alg type="conn">
                            <dgm:param type="dim" val="1D"/>
                            <dgm:param type="begPts" val="midR"/>
                            <dgm:param type="endSty" val="noArr"/>
                            <dgm:param type="dstNode" val="anchor1"/>
                          </dgm:alg>
                        </dgm:if>
                        <dgm:else name="Name14">
                          <dgm:alg type="conn">
                            <dgm:param type="dim" val="1D"/>
                            <dgm:param type="begPts" val="midL"/>
                            <dgm:param type="endSty" val="noArr"/>
                            <dgm:param type="srcNode" val="parTx1"/>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 axis="self" ptType="node">
                    <dgm:choose name="Name16">
                      <dgm:if name="Name17" axis="par ch" ptType="node node" func="cnt" op="equ" val="1">
                        <dgm:layoutNode name="top1">
                          <dgm:alg type="sp"/>
                          <dgm:shape xmlns:r="http://schemas.openxmlformats.org/officeDocument/2006/relationships" r:blip="">
                            <dgm:adjLst/>
                          </dgm:shape>
                          <dgm:constrLst>
                            <dgm:constr type="h" refType="w" fact="0.6"/>
                          </dgm:constrLst>
                        </dgm:layoutNode>
                      </dgm:if>
                      <dgm:else name="Name18"/>
                    </dgm:choose>
                    <dgm:layoutNode name="txAndLines1">
                      <dgm:choose name="Name19">
                        <dgm:if name="Name20" func="var" arg="dir" op="equ" val="norm">
                          <dgm:alg type="lin"/>
                        </dgm:if>
                        <dgm:else name="Name21">
                          <dgm:alg type="lin">
                            <dgm:param type="linDir" val="fromR"/>
                          </dgm:alg>
                        </dgm:else>
                      </dgm:choose>
                      <dgm:shape xmlns:r="http://schemas.openxmlformats.org/officeDocument/2006/relationships" r:blip="">
                        <dgm:adjLst/>
                      </dgm:shape>
                      <dgm:presOf/>
                      <dgm:choose name="Name22">
                        <dgm:if name="Name23" axis="root ch" ptType="all node" func="cnt" op="gte" val="2">
                          <dgm:constrLst>
                            <dgm:constr type="w" for="ch" forName="anchor1" refType="w"/>
                            <dgm:constr type="w" for="ch" forName="backup1" refType="w" fact="-1"/>
                            <dgm:constr type="w" for="ch" forName="preLine1" refType="w" fact="0.11"/>
                            <dgm:constr type="w" for="ch" forName="desTx1" refType="w" fact="0.78"/>
                            <dgm:constr type="w" for="ch" forName="postLine1" refType="w" fact="0.11"/>
                          </dgm:constrLst>
                        </dgm:if>
                        <dgm:else name="Name24">
                          <dgm:constrLst>
                            <dgm:constr type="w" for="ch" forName="anchor1" refType="w" fact="0.89"/>
                            <dgm:constr type="w" for="ch" forName="backup1" refType="w" fact="-0.89"/>
                            <dgm:constr type="w" for="ch" forName="preLine1" refType="w" fact="0.11"/>
                            <dgm:constr type="w" for="ch" forName="desTx1" refType="w" fact="0.78"/>
                          </dgm:constrLst>
                        </dgm:else>
                      </dgm:choose>
                      <dgm:layoutNode name="anchor1" moveWith="desTx1">
                        <dgm:alg type="sp"/>
                        <dgm:shape xmlns:r="http://schemas.openxmlformats.org/officeDocument/2006/relationships" r:blip="">
                          <dgm:adjLst/>
                        </dgm:shape>
                      </dgm:layoutNode>
                      <dgm:layoutNode name="backup1" moveWith="desTx1">
                        <dgm:alg type="sp"/>
                        <dgm:shape xmlns:r="http://schemas.openxmlformats.org/officeDocument/2006/relationships" r:blip="">
                          <dgm:adjLst/>
                        </dgm:shape>
                      </dgm:layoutNode>
                      <dgm:layoutNode name="preLine1" styleLbl="parChTrans1D1" moveWith="desTx1">
                        <dgm:alg type="sp"/>
                        <dgm:shape xmlns:r="http://schemas.openxmlformats.org/officeDocument/2006/relationships" type="line" r:blip="">
                          <dgm:adjLst/>
                        </dgm:shape>
                        <dgm:presOf/>
                      </dgm:layoutNode>
                      <dgm:layoutNode name="desTx1"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25">
                        <dgm:if name="Name26" axis="root ch" ptType="all node" func="cnt" op="gte" val="2">
                          <dgm:layoutNode name="postLine1" styleLbl="parChTrans1D1" moveWith="desTx1">
                            <dgm:alg type="sp"/>
                            <dgm:shape xmlns:r="http://schemas.openxmlformats.org/officeDocument/2006/relationships" type="line" r:blip="">
                              <dgm:adjLst/>
                            </dgm:shape>
                            <dgm:presOf/>
                          </dgm:layoutNode>
                        </dgm:if>
                        <dgm:else name="Name27"/>
                      </dgm:choose>
                    </dgm:layoutNode>
                  </dgm:forEach>
                  <dgm:choose name="Name28">
                    <dgm:if name="Name29" axis="root ch" ptType="all node" func="cnt" op="gte" val="2">
                      <dgm:forEach name="Name30" axis="self" ptType="parTrans">
                        <dgm:layoutNode name="Name31" styleLbl="parChTrans1D1">
                          <dgm:choose name="Name32">
                            <dgm:if name="Name33" func="var" arg="dir" op="equ" val="norm">
                              <dgm:alg type="conn">
                                <dgm:param type="dim" val="1D"/>
                                <dgm:param type="begPts" val="midL"/>
                                <dgm:param type="srcNode" val="parTx2"/>
                                <dgm:param type="endSty" val="noArr"/>
                                <dgm:param type="dstNode" val="anchor1"/>
                              </dgm:alg>
                            </dgm:if>
                            <dgm:else name="Name34">
                              <dgm:alg type="conn">
                                <dgm:param type="dim" val="1D"/>
                                <dgm:param type="begPts" val="midR"/>
                                <dgm:param type="endSty" val="noArr"/>
                                <dgm:param type="srcNode" val="parTx2"/>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35"/>
                  </dgm:choose>
                </dgm:forEach>
              </dgm:layoutNode>
              <dgm:choose name="Name36">
                <dgm:if name="Name37" axis="root ch" ptType="all node" func="cnt" op="gte" val="2">
                  <dgm:layoutNode name="spPost1">
                    <dgm:alg type="sp"/>
                    <dgm:shape xmlns:r="http://schemas.openxmlformats.org/officeDocument/2006/relationships" r:blip="">
                      <dgm:adjLst/>
                    </dgm:shape>
                  </dgm:layoutNode>
                </dgm:if>
                <dgm:else name="Name38"/>
              </dgm:choose>
            </dgm:if>
            <dgm:else name="Name39"/>
          </dgm:choose>
        </dgm:if>
        <dgm:if name="Name40" axis="self" ptType="node" func="pos" op="equ" val="2">
          <dgm:layoutNode name="parTx2"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41">
            <dgm:if name="Name42" axis="ch" ptType="node" func="cnt" op="gte" val="1">
              <dgm:layoutNode name="spPre2">
                <dgm:alg type="sp"/>
                <dgm:shape xmlns:r="http://schemas.openxmlformats.org/officeDocument/2006/relationships" r:blip="">
                  <dgm:adjLst/>
                </dgm:shape>
              </dgm:layoutNode>
              <dgm:layoutNode name="chLin2">
                <dgm:alg type="lin">
                  <dgm:param type="linDir" val="fromT"/>
                </dgm:alg>
                <dgm:shape xmlns:r="http://schemas.openxmlformats.org/officeDocument/2006/relationships" r:blip="">
                  <dgm:adjLst/>
                </dgm:shape>
                <dgm:presOf/>
                <dgm:constrLst>
                  <dgm:constr type="w" for="ch" forName="txAndLines2" refType="w" fact="0.77"/>
                  <dgm:constr type="w" for="ch" forName="top2" refType="w" refFor="ch" refForName="txAndLines2" fact="0.78"/>
                </dgm:constrLst>
                <dgm:forEach name="Name43" axis="ch">
                  <dgm:forEach name="Name44" axis="self" ptType="parTrans">
                    <dgm:layoutNode name="Name45" styleLbl="parChTrans1D1">
                      <dgm:choose name="Name46">
                        <dgm:if name="Name47" func="var" arg="dir" op="equ" val="norm">
                          <dgm:alg type="conn">
                            <dgm:param type="dim" val="1D"/>
                            <dgm:param type="begPts" val="midR"/>
                            <dgm:param type="endSty" val="noArr"/>
                            <dgm:param type="dstNode" val="anchor2"/>
                          </dgm:alg>
                        </dgm:if>
                        <dgm:else name="Name48">
                          <dgm:alg type="conn">
                            <dgm:param type="dim" val="1D"/>
                            <dgm:param type="begPts" val="midL"/>
                            <dgm:param type="endSty" val="noArr"/>
                            <dgm:param type="srcNode" val="parTx2"/>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49" axis="self" ptType="node">
                    <dgm:choose name="Name50">
                      <dgm:if name="Name51" axis="par ch" ptType="node node" func="cnt" op="equ" val="1">
                        <dgm:layoutNode name="top2">
                          <dgm:alg type="sp"/>
                          <dgm:shape xmlns:r="http://schemas.openxmlformats.org/officeDocument/2006/relationships" r:blip="">
                            <dgm:adjLst/>
                          </dgm:shape>
                          <dgm:constrLst>
                            <dgm:constr type="h" refType="w" fact="0.6"/>
                          </dgm:constrLst>
                        </dgm:layoutNode>
                      </dgm:if>
                      <dgm:else name="Name52"/>
                    </dgm:choose>
                    <dgm:layoutNode name="txAndLines2">
                      <dgm:choose name="Name53">
                        <dgm:if name="Name54" func="var" arg="dir" op="equ" val="norm">
                          <dgm:alg type="lin"/>
                        </dgm:if>
                        <dgm:else name="Name55">
                          <dgm:alg type="lin">
                            <dgm:param type="linDir" val="fromR"/>
                          </dgm:alg>
                        </dgm:else>
                      </dgm:choose>
                      <dgm:shape xmlns:r="http://schemas.openxmlformats.org/officeDocument/2006/relationships" r:blip="">
                        <dgm:adjLst/>
                      </dgm:shape>
                      <dgm:presOf/>
                      <dgm:choose name="Name56">
                        <dgm:if name="Name57" axis="root ch" ptType="all node" func="cnt" op="gte" val="3">
                          <dgm:constrLst>
                            <dgm:constr type="w" for="ch" forName="anchor2" refType="w"/>
                            <dgm:constr type="w" for="ch" forName="backup2" refType="w" fact="-1"/>
                            <dgm:constr type="w" for="ch" forName="preLine2" refType="w" fact="0.11"/>
                            <dgm:constr type="w" for="ch" forName="desTx2" refType="w" fact="0.78"/>
                            <dgm:constr type="w" for="ch" forName="postLine2" refType="w" fact="0.11"/>
                          </dgm:constrLst>
                        </dgm:if>
                        <dgm:else name="Name58">
                          <dgm:constrLst>
                            <dgm:constr type="w" for="ch" forName="anchor2" refType="w" fact="0.89"/>
                            <dgm:constr type="w" for="ch" forName="backup2" refType="w" fact="-0.89"/>
                            <dgm:constr type="w" for="ch" forName="preLine2" refType="w" fact="0.11"/>
                            <dgm:constr type="w" for="ch" forName="desTx2" refType="w" fact="0.78"/>
                          </dgm:constrLst>
                        </dgm:else>
                      </dgm:choose>
                      <dgm:layoutNode name="anchor2" moveWith="desTx2">
                        <dgm:alg type="sp"/>
                        <dgm:shape xmlns:r="http://schemas.openxmlformats.org/officeDocument/2006/relationships" r:blip="">
                          <dgm:adjLst/>
                        </dgm:shape>
                      </dgm:layoutNode>
                      <dgm:layoutNode name="backup2" moveWith="desTx2">
                        <dgm:alg type="sp"/>
                        <dgm:shape xmlns:r="http://schemas.openxmlformats.org/officeDocument/2006/relationships" r:blip="">
                          <dgm:adjLst/>
                        </dgm:shape>
                      </dgm:layoutNode>
                      <dgm:layoutNode name="preLine2" styleLbl="parChTrans1D1" moveWith="desTx2">
                        <dgm:alg type="sp"/>
                        <dgm:shape xmlns:r="http://schemas.openxmlformats.org/officeDocument/2006/relationships" type="line" r:blip="">
                          <dgm:adjLst/>
                        </dgm:shape>
                        <dgm:presOf/>
                      </dgm:layoutNode>
                      <dgm:layoutNode name="desTx2"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59">
                        <dgm:if name="Name60" axis="root ch" ptType="all node" func="cnt" op="gte" val="3">
                          <dgm:layoutNode name="postLine2" styleLbl="parChTrans1D1" moveWith="desTx2">
                            <dgm:alg type="sp"/>
                            <dgm:shape xmlns:r="http://schemas.openxmlformats.org/officeDocument/2006/relationships" type="line" r:blip="">
                              <dgm:adjLst/>
                            </dgm:shape>
                            <dgm:presOf/>
                          </dgm:layoutNode>
                        </dgm:if>
                        <dgm:else name="Name61"/>
                      </dgm:choose>
                    </dgm:layoutNode>
                  </dgm:forEach>
                  <dgm:choose name="Name62">
                    <dgm:if name="Name63" axis="root ch" ptType="all node" func="cnt" op="gte" val="3">
                      <dgm:forEach name="Name64" axis="self" ptType="parTrans">
                        <dgm:layoutNode name="Name65" styleLbl="parChTrans1D1">
                          <dgm:choose name="Name66">
                            <dgm:if name="Name67" func="var" arg="dir" op="equ" val="norm">
                              <dgm:alg type="conn">
                                <dgm:param type="dim" val="1D"/>
                                <dgm:param type="begPts" val="midL"/>
                                <dgm:param type="srcNode" val="parTx3"/>
                                <dgm:param type="endSty" val="noArr"/>
                                <dgm:param type="dstNode" val="anchor2"/>
                              </dgm:alg>
                            </dgm:if>
                            <dgm:else name="Name68">
                              <dgm:alg type="conn">
                                <dgm:param type="dim" val="1D"/>
                                <dgm:param type="begPts" val="midR"/>
                                <dgm:param type="endSty" val="noArr"/>
                                <dgm:param type="srcNode" val="parTx3"/>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69"/>
                  </dgm:choose>
                </dgm:forEach>
              </dgm:layoutNode>
              <dgm:choose name="Name70">
                <dgm:if name="Name71" axis="root ch" ptType="all node" func="cnt" op="gte" val="3">
                  <dgm:layoutNode name="spPost2">
                    <dgm:alg type="sp"/>
                    <dgm:shape xmlns:r="http://schemas.openxmlformats.org/officeDocument/2006/relationships" r:blip="">
                      <dgm:adjLst/>
                    </dgm:shape>
                  </dgm:layoutNode>
                </dgm:if>
                <dgm:else name="Name72"/>
              </dgm:choose>
            </dgm:if>
            <dgm:else name="Name73"/>
          </dgm:choose>
        </dgm:if>
        <dgm:if name="Name74" axis="self" ptType="node" func="pos" op="equ" val="3">
          <dgm:layoutNode name="parTx3"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5">
            <dgm:if name="Name76" axis="ch" ptType="node" func="cnt" op="gte" val="1">
              <dgm:layoutNode name="spPre3">
                <dgm:alg type="sp"/>
                <dgm:shape xmlns:r="http://schemas.openxmlformats.org/officeDocument/2006/relationships" r:blip="">
                  <dgm:adjLst/>
                </dgm:shape>
              </dgm:layoutNode>
              <dgm:layoutNode name="chLin3">
                <dgm:alg type="lin">
                  <dgm:param type="linDir" val="fromT"/>
                </dgm:alg>
                <dgm:shape xmlns:r="http://schemas.openxmlformats.org/officeDocument/2006/relationships" r:blip="">
                  <dgm:adjLst/>
                </dgm:shape>
                <dgm:presOf/>
                <dgm:constrLst>
                  <dgm:constr type="w" for="ch" forName="txAndLines3" refType="w" fact="0.77"/>
                  <dgm:constr type="w" for="ch" forName="top3" refType="w" refFor="ch" refForName="txAndLines3" fact="0.78"/>
                </dgm:constrLst>
                <dgm:forEach name="Name77" axis="ch">
                  <dgm:forEach name="Name78" axis="self" ptType="parTrans">
                    <dgm:layoutNode name="Name79" styleLbl="parChTrans1D1">
                      <dgm:choose name="Name80">
                        <dgm:if name="Name81" func="var" arg="dir" op="equ" val="norm">
                          <dgm:alg type="conn">
                            <dgm:param type="dim" val="1D"/>
                            <dgm:param type="begPts" val="midR"/>
                            <dgm:param type="endSty" val="noArr"/>
                            <dgm:param type="dstNode" val="anchor3"/>
                          </dgm:alg>
                        </dgm:if>
                        <dgm:else name="Name82">
                          <dgm:alg type="conn">
                            <dgm:param type="dim" val="1D"/>
                            <dgm:param type="begPts" val="midL"/>
                            <dgm:param type="endSty" val="noArr"/>
                            <dgm:param type="srcNode" val="parTx3"/>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83" axis="self" ptType="node">
                    <dgm:choose name="Name84">
                      <dgm:if name="Name85" axis="par ch" ptType="node node" func="cnt" op="equ" val="1">
                        <dgm:layoutNode name="top3">
                          <dgm:alg type="sp"/>
                          <dgm:shape xmlns:r="http://schemas.openxmlformats.org/officeDocument/2006/relationships" r:blip="">
                            <dgm:adjLst/>
                          </dgm:shape>
                          <dgm:constrLst>
                            <dgm:constr type="h" refType="w" fact="0.6"/>
                          </dgm:constrLst>
                        </dgm:layoutNode>
                      </dgm:if>
                      <dgm:else name="Name86"/>
                    </dgm:choose>
                    <dgm:layoutNode name="txAndLines3">
                      <dgm:choose name="Name87">
                        <dgm:if name="Name88" func="var" arg="dir" op="equ" val="norm">
                          <dgm:alg type="lin"/>
                        </dgm:if>
                        <dgm:else name="Name89">
                          <dgm:alg type="lin">
                            <dgm:param type="linDir" val="fromR"/>
                          </dgm:alg>
                        </dgm:else>
                      </dgm:choose>
                      <dgm:shape xmlns:r="http://schemas.openxmlformats.org/officeDocument/2006/relationships" r:blip="">
                        <dgm:adjLst/>
                      </dgm:shape>
                      <dgm:presOf/>
                      <dgm:choose name="Name90">
                        <dgm:if name="Name91" axis="root ch" ptType="all node" func="cnt" op="gte" val="4">
                          <dgm:constrLst>
                            <dgm:constr type="w" for="ch" forName="anchor3" refType="w"/>
                            <dgm:constr type="w" for="ch" forName="backup3" refType="w" fact="-1"/>
                            <dgm:constr type="w" for="ch" forName="preLine3" refType="w" fact="0.11"/>
                            <dgm:constr type="w" for="ch" forName="desTx3" refType="w" fact="0.78"/>
                            <dgm:constr type="w" for="ch" forName="postLine3" refType="w" fact="0.11"/>
                          </dgm:constrLst>
                        </dgm:if>
                        <dgm:else name="Name92">
                          <dgm:constrLst>
                            <dgm:constr type="w" for="ch" forName="anchor3" refType="w" fact="0.89"/>
                            <dgm:constr type="w" for="ch" forName="backup3" refType="w" fact="-0.89"/>
                            <dgm:constr type="w" for="ch" forName="preLine3" refType="w" fact="0.11"/>
                            <dgm:constr type="w" for="ch" forName="desTx3" refType="w" fact="0.78"/>
                          </dgm:constrLst>
                        </dgm:else>
                      </dgm:choose>
                      <dgm:layoutNode name="anchor3" moveWith="desTx3">
                        <dgm:alg type="sp"/>
                        <dgm:shape xmlns:r="http://schemas.openxmlformats.org/officeDocument/2006/relationships" r:blip="">
                          <dgm:adjLst/>
                        </dgm:shape>
                      </dgm:layoutNode>
                      <dgm:layoutNode name="backup3" moveWith="desTx3">
                        <dgm:alg type="sp"/>
                        <dgm:shape xmlns:r="http://schemas.openxmlformats.org/officeDocument/2006/relationships" r:blip="">
                          <dgm:adjLst/>
                        </dgm:shape>
                      </dgm:layoutNode>
                      <dgm:layoutNode name="preLine3" styleLbl="parChTrans1D1" moveWith="desTx3">
                        <dgm:alg type="sp"/>
                        <dgm:shape xmlns:r="http://schemas.openxmlformats.org/officeDocument/2006/relationships" type="line" r:blip="">
                          <dgm:adjLst/>
                        </dgm:shape>
                        <dgm:presOf/>
                      </dgm:layoutNode>
                      <dgm:layoutNode name="desTx3"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93">
                        <dgm:if name="Name94" axis="root ch" ptType="all node" func="cnt" op="gte" val="4">
                          <dgm:layoutNode name="postLine3" styleLbl="parChTrans1D1" moveWith="desTx3">
                            <dgm:alg type="sp"/>
                            <dgm:shape xmlns:r="http://schemas.openxmlformats.org/officeDocument/2006/relationships" type="line" r:blip="">
                              <dgm:adjLst/>
                            </dgm:shape>
                            <dgm:presOf/>
                          </dgm:layoutNode>
                        </dgm:if>
                        <dgm:else name="Name95"/>
                      </dgm:choose>
                    </dgm:layoutNode>
                  </dgm:forEach>
                  <dgm:choose name="Name96">
                    <dgm:if name="Name97" axis="root ch" ptType="all node" func="cnt" op="gte" val="4">
                      <dgm:forEach name="Name98" axis="self" ptType="parTrans">
                        <dgm:layoutNode name="Name99" styleLbl="parChTrans1D1">
                          <dgm:choose name="Name100">
                            <dgm:if name="Name101" func="var" arg="dir" op="equ" val="norm">
                              <dgm:alg type="conn">
                                <dgm:param type="dim" val="1D"/>
                                <dgm:param type="begPts" val="midL"/>
                                <dgm:param type="srcNode" val="parTx4"/>
                                <dgm:param type="endSty" val="noArr"/>
                                <dgm:param type="dstNode" val="anchor3"/>
                              </dgm:alg>
                            </dgm:if>
                            <dgm:else name="Name102">
                              <dgm:alg type="conn">
                                <dgm:param type="dim" val="1D"/>
                                <dgm:param type="begPts" val="midR"/>
                                <dgm:param type="endSty" val="noArr"/>
                                <dgm:param type="srcNode" val="parTx4"/>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03"/>
                  </dgm:choose>
                </dgm:forEach>
              </dgm:layoutNode>
              <dgm:choose name="Name104">
                <dgm:if name="Name105" axis="root ch" ptType="all node" func="cnt" op="gte" val="4">
                  <dgm:layoutNode name="spPost3">
                    <dgm:alg type="sp"/>
                    <dgm:shape xmlns:r="http://schemas.openxmlformats.org/officeDocument/2006/relationships" r:blip="">
                      <dgm:adjLst/>
                    </dgm:shape>
                  </dgm:layoutNode>
                </dgm:if>
                <dgm:else name="Name106"/>
              </dgm:choose>
            </dgm:if>
            <dgm:else name="Name107"/>
          </dgm:choose>
        </dgm:if>
        <dgm:if name="Name108" axis="self" ptType="node" func="pos" op="equ" val="4">
          <dgm:layoutNode name="parTx4"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09">
            <dgm:if name="Name110" axis="ch" ptType="node" func="cnt" op="gte" val="1">
              <dgm:layoutNode name="spPre4">
                <dgm:alg type="sp"/>
                <dgm:shape xmlns:r="http://schemas.openxmlformats.org/officeDocument/2006/relationships" r:blip="">
                  <dgm:adjLst/>
                </dgm:shape>
              </dgm:layoutNode>
              <dgm:layoutNode name="chLin4">
                <dgm:alg type="lin">
                  <dgm:param type="linDir" val="fromT"/>
                </dgm:alg>
                <dgm:shape xmlns:r="http://schemas.openxmlformats.org/officeDocument/2006/relationships" r:blip="">
                  <dgm:adjLst/>
                </dgm:shape>
                <dgm:presOf/>
                <dgm:constrLst>
                  <dgm:constr type="w" for="ch" forName="txAndLines4" refType="w" fact="0.77"/>
                  <dgm:constr type="w" for="ch" forName="top4" refType="w" refFor="ch" refForName="txAndLines4" fact="0.78"/>
                </dgm:constrLst>
                <dgm:forEach name="Name111" axis="ch">
                  <dgm:forEach name="Name112" axis="self" ptType="parTrans">
                    <dgm:layoutNode name="Name113" styleLbl="parChTrans1D1">
                      <dgm:choose name="Name114">
                        <dgm:if name="Name115" func="var" arg="dir" op="equ" val="norm">
                          <dgm:alg type="conn">
                            <dgm:param type="dim" val="1D"/>
                            <dgm:param type="begPts" val="midR"/>
                            <dgm:param type="endSty" val="noArr"/>
                            <dgm:param type="dstNode" val="anchor4"/>
                          </dgm:alg>
                        </dgm:if>
                        <dgm:else name="Name116">
                          <dgm:alg type="conn">
                            <dgm:param type="dim" val="1D"/>
                            <dgm:param type="begPts" val="midL"/>
                            <dgm:param type="endSty" val="noArr"/>
                            <dgm:param type="srcNode" val="parTx4"/>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17" axis="self" ptType="node">
                    <dgm:choose name="Name118">
                      <dgm:if name="Name119" axis="par ch" ptType="node node" func="cnt" op="equ" val="1">
                        <dgm:layoutNode name="top4">
                          <dgm:alg type="sp"/>
                          <dgm:shape xmlns:r="http://schemas.openxmlformats.org/officeDocument/2006/relationships" r:blip="">
                            <dgm:adjLst/>
                          </dgm:shape>
                          <dgm:constrLst>
                            <dgm:constr type="h" refType="w" fact="0.6"/>
                          </dgm:constrLst>
                        </dgm:layoutNode>
                      </dgm:if>
                      <dgm:else name="Name120"/>
                    </dgm:choose>
                    <dgm:layoutNode name="txAndLines4">
                      <dgm:choose name="Name121">
                        <dgm:if name="Name122" func="var" arg="dir" op="equ" val="norm">
                          <dgm:alg type="lin"/>
                        </dgm:if>
                        <dgm:else name="Name123">
                          <dgm:alg type="lin">
                            <dgm:param type="linDir" val="fromR"/>
                          </dgm:alg>
                        </dgm:else>
                      </dgm:choose>
                      <dgm:shape xmlns:r="http://schemas.openxmlformats.org/officeDocument/2006/relationships" r:blip="">
                        <dgm:adjLst/>
                      </dgm:shape>
                      <dgm:presOf/>
                      <dgm:choose name="Name124">
                        <dgm:if name="Name125" axis="root ch" ptType="all node" func="cnt" op="gte" val="5">
                          <dgm:constrLst>
                            <dgm:constr type="w" for="ch" forName="anchor4" refType="w"/>
                            <dgm:constr type="w" for="ch" forName="backup4" refType="w" fact="-1"/>
                            <dgm:constr type="w" for="ch" forName="preLine4" refType="w" fact="0.11"/>
                            <dgm:constr type="w" for="ch" forName="desTx4" refType="w" fact="0.78"/>
                            <dgm:constr type="w" for="ch" forName="postLine4" refType="w" fact="0.11"/>
                          </dgm:constrLst>
                        </dgm:if>
                        <dgm:else name="Name126">
                          <dgm:constrLst>
                            <dgm:constr type="w" for="ch" forName="anchor4" refType="w" fact="0.89"/>
                            <dgm:constr type="w" for="ch" forName="backup4" refType="w" fact="-0.89"/>
                            <dgm:constr type="w" for="ch" forName="preLine4" refType="w" fact="0.11"/>
                            <dgm:constr type="w" for="ch" forName="desTx4" refType="w" fact="0.78"/>
                          </dgm:constrLst>
                        </dgm:else>
                      </dgm:choose>
                      <dgm:layoutNode name="anchor4" moveWith="desTx4">
                        <dgm:alg type="sp"/>
                        <dgm:shape xmlns:r="http://schemas.openxmlformats.org/officeDocument/2006/relationships" r:blip="">
                          <dgm:adjLst/>
                        </dgm:shape>
                      </dgm:layoutNode>
                      <dgm:layoutNode name="backup4" moveWith="desTx4">
                        <dgm:alg type="sp"/>
                        <dgm:shape xmlns:r="http://schemas.openxmlformats.org/officeDocument/2006/relationships" r:blip="">
                          <dgm:adjLst/>
                        </dgm:shape>
                      </dgm:layoutNode>
                      <dgm:layoutNode name="preLine4" styleLbl="parChTrans1D1" moveWith="desTx4">
                        <dgm:alg type="sp"/>
                        <dgm:shape xmlns:r="http://schemas.openxmlformats.org/officeDocument/2006/relationships" type="line" r:blip="">
                          <dgm:adjLst/>
                        </dgm:shape>
                        <dgm:presOf/>
                      </dgm:layoutNode>
                      <dgm:layoutNode name="desTx4"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27">
                        <dgm:if name="Name128" axis="root ch" ptType="all node" func="cnt" op="gte" val="5">
                          <dgm:layoutNode name="postLine4" styleLbl="parChTrans1D1" moveWith="desTx4">
                            <dgm:alg type="sp"/>
                            <dgm:shape xmlns:r="http://schemas.openxmlformats.org/officeDocument/2006/relationships" type="line" r:blip="">
                              <dgm:adjLst/>
                            </dgm:shape>
                            <dgm:presOf/>
                          </dgm:layoutNode>
                        </dgm:if>
                        <dgm:else name="Name129"/>
                      </dgm:choose>
                    </dgm:layoutNode>
                  </dgm:forEach>
                  <dgm:choose name="Name130">
                    <dgm:if name="Name131" axis="root ch" ptType="all node" func="cnt" op="gte" val="5">
                      <dgm:forEach name="Name132" axis="self" ptType="parTrans">
                        <dgm:layoutNode name="Name133" styleLbl="parChTrans1D1">
                          <dgm:choose name="Name134">
                            <dgm:if name="Name135" func="var" arg="dir" op="equ" val="norm">
                              <dgm:alg type="conn">
                                <dgm:param type="dim" val="1D"/>
                                <dgm:param type="begPts" val="midL"/>
                                <dgm:param type="srcNode" val="parTx5"/>
                                <dgm:param type="endSty" val="noArr"/>
                                <dgm:param type="dstNode" val="anchor4"/>
                              </dgm:alg>
                            </dgm:if>
                            <dgm:else name="Name136">
                              <dgm:alg type="conn">
                                <dgm:param type="dim" val="1D"/>
                                <dgm:param type="begPts" val="midR"/>
                                <dgm:param type="endSty" val="noArr"/>
                                <dgm:param type="srcNode" val="parTx5"/>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37"/>
                  </dgm:choose>
                </dgm:forEach>
              </dgm:layoutNode>
              <dgm:choose name="Name138">
                <dgm:if name="Name139" axis="root ch" ptType="all node" func="cnt" op="gte" val="5">
                  <dgm:layoutNode name="spPost4">
                    <dgm:alg type="sp"/>
                    <dgm:shape xmlns:r="http://schemas.openxmlformats.org/officeDocument/2006/relationships" r:blip="">
                      <dgm:adjLst/>
                    </dgm:shape>
                  </dgm:layoutNode>
                </dgm:if>
                <dgm:else name="Name140"/>
              </dgm:choose>
            </dgm:if>
            <dgm:else name="Name141"/>
          </dgm:choose>
        </dgm:if>
        <dgm:if name="Name142" axis="self" ptType="node" func="pos" op="equ" val="5">
          <dgm:layoutNode name="parTx5"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43">
            <dgm:if name="Name144" axis="ch" ptType="node" func="cnt" op="gte" val="1">
              <dgm:layoutNode name="spPre5">
                <dgm:alg type="sp"/>
                <dgm:shape xmlns:r="http://schemas.openxmlformats.org/officeDocument/2006/relationships" r:blip="">
                  <dgm:adjLst/>
                </dgm:shape>
              </dgm:layoutNode>
              <dgm:layoutNode name="chLin5">
                <dgm:alg type="lin">
                  <dgm:param type="linDir" val="fromT"/>
                </dgm:alg>
                <dgm:shape xmlns:r="http://schemas.openxmlformats.org/officeDocument/2006/relationships" r:blip="">
                  <dgm:adjLst/>
                </dgm:shape>
                <dgm:presOf/>
                <dgm:constrLst>
                  <dgm:constr type="w" for="ch" forName="txAndLines5" refType="w" fact="0.77"/>
                  <dgm:constr type="w" for="ch" forName="top5" refType="w" refFor="ch" refForName="txAndLines5" fact="0.78"/>
                </dgm:constrLst>
                <dgm:forEach name="Name145" axis="ch">
                  <dgm:forEach name="Name146" axis="self" ptType="parTrans">
                    <dgm:layoutNode name="Name147" styleLbl="parChTrans1D1">
                      <dgm:choose name="Name148">
                        <dgm:if name="Name149" func="var" arg="dir" op="equ" val="norm">
                          <dgm:alg type="conn">
                            <dgm:param type="dim" val="1D"/>
                            <dgm:param type="begPts" val="midR"/>
                            <dgm:param type="endSty" val="noArr"/>
                            <dgm:param type="dstNode" val="anchor5"/>
                          </dgm:alg>
                        </dgm:if>
                        <dgm:else name="Name150">
                          <dgm:alg type="conn">
                            <dgm:param type="dim" val="1D"/>
                            <dgm:param type="begPts" val="midL"/>
                            <dgm:param type="endSty" val="noArr"/>
                            <dgm:param type="srcNode" val="parTx5"/>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1" axis="self" ptType="node">
                    <dgm:choose name="Name152">
                      <dgm:if name="Name153" axis="par ch" ptType="node node" func="cnt" op="equ" val="1">
                        <dgm:layoutNode name="top5">
                          <dgm:alg type="sp"/>
                          <dgm:shape xmlns:r="http://schemas.openxmlformats.org/officeDocument/2006/relationships" r:blip="">
                            <dgm:adjLst/>
                          </dgm:shape>
                          <dgm:constrLst>
                            <dgm:constr type="h" refType="w" fact="0.6"/>
                          </dgm:constrLst>
                        </dgm:layoutNode>
                      </dgm:if>
                      <dgm:else name="Name154"/>
                    </dgm:choose>
                    <dgm:layoutNode name="txAndLines5">
                      <dgm:choose name="Name155">
                        <dgm:if name="Name156" func="var" arg="dir" op="equ" val="norm">
                          <dgm:alg type="lin"/>
                        </dgm:if>
                        <dgm:else name="Name157">
                          <dgm:alg type="lin">
                            <dgm:param type="linDir" val="fromR"/>
                          </dgm:alg>
                        </dgm:else>
                      </dgm:choose>
                      <dgm:shape xmlns:r="http://schemas.openxmlformats.org/officeDocument/2006/relationships" r:blip="">
                        <dgm:adjLst/>
                      </dgm:shape>
                      <dgm:presOf/>
                      <dgm:choose name="Name158">
                        <dgm:if name="Name159" axis="root ch" ptType="all node" func="cnt" op="gte" val="6">
                          <dgm:constrLst>
                            <dgm:constr type="w" for="ch" forName="anchor5" refType="w"/>
                            <dgm:constr type="w" for="ch" forName="backup5" refType="w" fact="-1"/>
                            <dgm:constr type="w" for="ch" forName="preLine5" refType="w" fact="0.11"/>
                            <dgm:constr type="w" for="ch" forName="desTx5" refType="w" fact="0.78"/>
                            <dgm:constr type="w" for="ch" forName="postLine5" refType="w" fact="0.11"/>
                          </dgm:constrLst>
                        </dgm:if>
                        <dgm:else name="Name160">
                          <dgm:constrLst>
                            <dgm:constr type="w" for="ch" forName="anchor5" refType="w" fact="0.89"/>
                            <dgm:constr type="w" for="ch" forName="backup5" refType="w" fact="-0.89"/>
                            <dgm:constr type="w" for="ch" forName="preLine5" refType="w" fact="0.11"/>
                            <dgm:constr type="w" for="ch" forName="desTx5" refType="w" fact="0.78"/>
                          </dgm:constrLst>
                        </dgm:else>
                      </dgm:choose>
                      <dgm:layoutNode name="anchor5" moveWith="desTx5">
                        <dgm:alg type="sp"/>
                        <dgm:shape xmlns:r="http://schemas.openxmlformats.org/officeDocument/2006/relationships" r:blip="">
                          <dgm:adjLst/>
                        </dgm:shape>
                      </dgm:layoutNode>
                      <dgm:layoutNode name="backup5" moveWith="desTx5">
                        <dgm:alg type="sp"/>
                        <dgm:shape xmlns:r="http://schemas.openxmlformats.org/officeDocument/2006/relationships" r:blip="">
                          <dgm:adjLst/>
                        </dgm:shape>
                      </dgm:layoutNode>
                      <dgm:layoutNode name="preLine5" styleLbl="parChTrans1D1" moveWith="desTx5">
                        <dgm:alg type="sp"/>
                        <dgm:shape xmlns:r="http://schemas.openxmlformats.org/officeDocument/2006/relationships" type="line" r:blip="">
                          <dgm:adjLst/>
                        </dgm:shape>
                        <dgm:presOf/>
                      </dgm:layoutNode>
                      <dgm:layoutNode name="desTx5"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61">
                        <dgm:if name="Name162" axis="root ch" ptType="all node" func="cnt" op="gte" val="6">
                          <dgm:layoutNode name="postLine5" styleLbl="parChTrans1D1" moveWith="desTx5">
                            <dgm:alg type="sp"/>
                            <dgm:shape xmlns:r="http://schemas.openxmlformats.org/officeDocument/2006/relationships" type="line" r:blip="">
                              <dgm:adjLst/>
                            </dgm:shape>
                            <dgm:presOf/>
                          </dgm:layoutNode>
                        </dgm:if>
                        <dgm:else name="Name163"/>
                      </dgm:choose>
                    </dgm:layoutNode>
                  </dgm:forEach>
                  <dgm:choose name="Name164">
                    <dgm:if name="Name165" axis="root ch" ptType="all node" func="cnt" op="gte" val="6">
                      <dgm:forEach name="Name166" axis="self" ptType="parTrans">
                        <dgm:layoutNode name="Name167" styleLbl="parChTrans1D1">
                          <dgm:choose name="Name168">
                            <dgm:if name="Name169" func="var" arg="dir" op="equ" val="norm">
                              <dgm:alg type="conn">
                                <dgm:param type="dim" val="1D"/>
                                <dgm:param type="begPts" val="midL"/>
                                <dgm:param type="srcNode" val="parTx6"/>
                                <dgm:param type="endSty" val="noArr"/>
                                <dgm:param type="dstNode" val="anchor5"/>
                              </dgm:alg>
                            </dgm:if>
                            <dgm:else name="Name170">
                              <dgm:alg type="conn">
                                <dgm:param type="dim" val="1D"/>
                                <dgm:param type="begPts" val="midR"/>
                                <dgm:param type="endSty" val="noArr"/>
                                <dgm:param type="srcNode" val="parTx6"/>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71"/>
                  </dgm:choose>
                </dgm:forEach>
              </dgm:layoutNode>
              <dgm:choose name="Name172">
                <dgm:if name="Name173" axis="root ch" ptType="all node" func="cnt" op="gte" val="6">
                  <dgm:layoutNode name="spPost5">
                    <dgm:alg type="sp"/>
                    <dgm:shape xmlns:r="http://schemas.openxmlformats.org/officeDocument/2006/relationships" r:blip="">
                      <dgm:adjLst/>
                    </dgm:shape>
                  </dgm:layoutNode>
                </dgm:if>
                <dgm:else name="Name174"/>
              </dgm:choose>
            </dgm:if>
            <dgm:else name="Name175"/>
          </dgm:choose>
        </dgm:if>
        <dgm:if name="Name176" axis="self" ptType="node" func="pos" op="equ" val="6">
          <dgm:layoutNode name="parTx6"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77">
            <dgm:if name="Name178" axis="ch" ptType="node" func="cnt" op="gte" val="1">
              <dgm:layoutNode name="spPre6">
                <dgm:alg type="sp"/>
                <dgm:shape xmlns:r="http://schemas.openxmlformats.org/officeDocument/2006/relationships" r:blip="">
                  <dgm:adjLst/>
                </dgm:shape>
              </dgm:layoutNode>
              <dgm:layoutNode name="chLin6">
                <dgm:alg type="lin">
                  <dgm:param type="linDir" val="fromT"/>
                </dgm:alg>
                <dgm:shape xmlns:r="http://schemas.openxmlformats.org/officeDocument/2006/relationships" r:blip="">
                  <dgm:adjLst/>
                </dgm:shape>
                <dgm:presOf/>
                <dgm:constrLst>
                  <dgm:constr type="w" for="ch" forName="txAndLines6" refType="w" fact="0.77"/>
                  <dgm:constr type="w" for="ch" forName="top6" refType="w" refFor="ch" refForName="txAndLines6" fact="0.78"/>
                </dgm:constrLst>
                <dgm:forEach name="Name179" axis="ch">
                  <dgm:forEach name="Name180" axis="self" ptType="parTrans">
                    <dgm:layoutNode name="Name181" styleLbl="parChTrans1D1">
                      <dgm:choose name="Name182">
                        <dgm:if name="Name183" func="var" arg="dir" op="equ" val="norm">
                          <dgm:alg type="conn">
                            <dgm:param type="dim" val="1D"/>
                            <dgm:param type="begPts" val="midR"/>
                            <dgm:param type="endSty" val="noArr"/>
                            <dgm:param type="dstNode" val="anchor6"/>
                          </dgm:alg>
                        </dgm:if>
                        <dgm:else name="Name184">
                          <dgm:alg type="conn">
                            <dgm:param type="dim" val="1D"/>
                            <dgm:param type="begPts" val="midL"/>
                            <dgm:param type="endSty" val="noArr"/>
                            <dgm:param type="srcNode" val="parTx6"/>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85" axis="self" ptType="node">
                    <dgm:choose name="Name186">
                      <dgm:if name="Name187" axis="par ch" ptType="node node" func="cnt" op="equ" val="1">
                        <dgm:layoutNode name="top6">
                          <dgm:alg type="sp"/>
                          <dgm:shape xmlns:r="http://schemas.openxmlformats.org/officeDocument/2006/relationships" r:blip="">
                            <dgm:adjLst/>
                          </dgm:shape>
                          <dgm:constrLst>
                            <dgm:constr type="h" refType="w" fact="0.6"/>
                          </dgm:constrLst>
                        </dgm:layoutNode>
                      </dgm:if>
                      <dgm:else name="Name188"/>
                    </dgm:choose>
                    <dgm:layoutNode name="txAndLines6">
                      <dgm:choose name="Name189">
                        <dgm:if name="Name190" func="var" arg="dir" op="equ" val="norm">
                          <dgm:alg type="lin"/>
                        </dgm:if>
                        <dgm:else name="Name191">
                          <dgm:alg type="lin">
                            <dgm:param type="linDir" val="fromR"/>
                          </dgm:alg>
                        </dgm:else>
                      </dgm:choose>
                      <dgm:shape xmlns:r="http://schemas.openxmlformats.org/officeDocument/2006/relationships" r:blip="">
                        <dgm:adjLst/>
                      </dgm:shape>
                      <dgm:presOf/>
                      <dgm:choose name="Name192">
                        <dgm:if name="Name193" axis="root ch" ptType="all node" func="cnt" op="gte" val="7">
                          <dgm:constrLst>
                            <dgm:constr type="w" for="ch" forName="anchor6" refType="w"/>
                            <dgm:constr type="w" for="ch" forName="backup6" refType="w" fact="-1"/>
                            <dgm:constr type="w" for="ch" forName="preLine6" refType="w" fact="0.11"/>
                            <dgm:constr type="w" for="ch" forName="desTx6" refType="w" fact="0.78"/>
                            <dgm:constr type="w" for="ch" forName="postLine6" refType="w" fact="0.11"/>
                          </dgm:constrLst>
                        </dgm:if>
                        <dgm:else name="Name194">
                          <dgm:constrLst>
                            <dgm:constr type="w" for="ch" forName="anchor6" refType="w" fact="0.89"/>
                            <dgm:constr type="w" for="ch" forName="backup6" refType="w" fact="-0.89"/>
                            <dgm:constr type="w" for="ch" forName="preLine6" refType="w" fact="0.11"/>
                            <dgm:constr type="w" for="ch" forName="desTx6" refType="w" fact="0.78"/>
                          </dgm:constrLst>
                        </dgm:else>
                      </dgm:choose>
                      <dgm:layoutNode name="anchor6" moveWith="desTx6">
                        <dgm:alg type="sp"/>
                        <dgm:shape xmlns:r="http://schemas.openxmlformats.org/officeDocument/2006/relationships" r:blip="">
                          <dgm:adjLst/>
                        </dgm:shape>
                      </dgm:layoutNode>
                      <dgm:layoutNode name="backup6" moveWith="desTx6">
                        <dgm:alg type="sp"/>
                        <dgm:shape xmlns:r="http://schemas.openxmlformats.org/officeDocument/2006/relationships" r:blip="">
                          <dgm:adjLst/>
                        </dgm:shape>
                      </dgm:layoutNode>
                      <dgm:layoutNode name="preLine6" styleLbl="parChTrans1D1" moveWith="desTx6">
                        <dgm:alg type="sp"/>
                        <dgm:shape xmlns:r="http://schemas.openxmlformats.org/officeDocument/2006/relationships" type="line" r:blip="">
                          <dgm:adjLst/>
                        </dgm:shape>
                        <dgm:presOf/>
                      </dgm:layoutNode>
                      <dgm:layoutNode name="desTx6"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95">
                        <dgm:if name="Name196" axis="root ch" ptType="all node" func="cnt" op="gte" val="7">
                          <dgm:layoutNode name="postLine6" styleLbl="parChTrans1D1" moveWith="desTx6">
                            <dgm:alg type="sp"/>
                            <dgm:shape xmlns:r="http://schemas.openxmlformats.org/officeDocument/2006/relationships" type="line" r:blip="">
                              <dgm:adjLst/>
                            </dgm:shape>
                            <dgm:presOf/>
                          </dgm:layoutNode>
                        </dgm:if>
                        <dgm:else name="Name197"/>
                      </dgm:choose>
                    </dgm:layoutNode>
                  </dgm:forEach>
                  <dgm:choose name="Name198">
                    <dgm:if name="Name199" axis="root ch" ptType="all node" func="cnt" op="gte" val="7">
                      <dgm:forEach name="Name200" axis="self" ptType="parTrans">
                        <dgm:layoutNode name="Name201" styleLbl="parChTrans1D1">
                          <dgm:choose name="Name202">
                            <dgm:if name="Name203" func="var" arg="dir" op="equ" val="norm">
                              <dgm:alg type="conn">
                                <dgm:param type="dim" val="1D"/>
                                <dgm:param type="begPts" val="midL"/>
                                <dgm:param type="srcNode" val="parTx7"/>
                                <dgm:param type="endSty" val="noArr"/>
                                <dgm:param type="dstNode" val="anchor6"/>
                              </dgm:alg>
                            </dgm:if>
                            <dgm:else name="Name204">
                              <dgm:alg type="conn">
                                <dgm:param type="dim" val="1D"/>
                                <dgm:param type="begPts" val="midR"/>
                                <dgm:param type="endSty" val="noArr"/>
                                <dgm:param type="srcNode" val="parTx7"/>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205"/>
                  </dgm:choose>
                </dgm:forEach>
              </dgm:layoutNode>
              <dgm:choose name="Name206">
                <dgm:if name="Name207" axis="root ch" ptType="all node" func="cnt" op="gte" val="7">
                  <dgm:layoutNode name="spPost6">
                    <dgm:alg type="sp"/>
                    <dgm:shape xmlns:r="http://schemas.openxmlformats.org/officeDocument/2006/relationships" r:blip="">
                      <dgm:adjLst/>
                    </dgm:shape>
                  </dgm:layoutNode>
                </dgm:if>
                <dgm:else name="Name208"/>
              </dgm:choose>
            </dgm:if>
            <dgm:else name="Name209"/>
          </dgm:choose>
        </dgm:if>
        <dgm:if name="Name210" axis="self" ptType="node" func="pos" op="equ" val="7">
          <dgm:layoutNode name="parTx7"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211">
            <dgm:if name="Name212" axis="ch" ptType="node" func="cnt" op="gte" val="1">
              <dgm:layoutNode name="spPre7">
                <dgm:alg type="sp"/>
                <dgm:shape xmlns:r="http://schemas.openxmlformats.org/officeDocument/2006/relationships" r:blip="">
                  <dgm:adjLst/>
                </dgm:shape>
              </dgm:layoutNode>
              <dgm:layoutNode name="chLin7">
                <dgm:alg type="lin">
                  <dgm:param type="linDir" val="fromT"/>
                </dgm:alg>
                <dgm:shape xmlns:r="http://schemas.openxmlformats.org/officeDocument/2006/relationships" r:blip="">
                  <dgm:adjLst/>
                </dgm:shape>
                <dgm:presOf/>
                <dgm:constrLst>
                  <dgm:constr type="w" for="ch" forName="txAndLines7" refType="w" fact="0.77"/>
                  <dgm:constr type="w" for="ch" forName="top7" refType="w" refFor="ch" refForName="txAndLines7" fact="0.78"/>
                </dgm:constrLst>
                <dgm:forEach name="Name213" axis="ch">
                  <dgm:forEach name="Name214" axis="self" ptType="parTrans">
                    <dgm:layoutNode name="Name215" styleLbl="parChTrans1D1">
                      <dgm:choose name="Name216">
                        <dgm:if name="Name217" func="var" arg="dir" op="equ" val="norm">
                          <dgm:alg type="conn">
                            <dgm:param type="dim" val="1D"/>
                            <dgm:param type="begPts" val="midR"/>
                            <dgm:param type="endSty" val="noArr"/>
                            <dgm:param type="dstNode" val="anchor7"/>
                          </dgm:alg>
                        </dgm:if>
                        <dgm:else name="Name218">
                          <dgm:alg type="conn">
                            <dgm:param type="dim" val="1D"/>
                            <dgm:param type="begPts" val="midL"/>
                            <dgm:param type="endSty" val="noArr"/>
                            <dgm:param type="srcNode" val="parTx7"/>
                            <dgm:param type="dstNode" val="anchor7"/>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219" axis="self" ptType="node">
                    <dgm:choose name="Name220">
                      <dgm:if name="Name221" axis="par ch" ptType="node node" func="cnt" op="equ" val="1">
                        <dgm:layoutNode name="top7">
                          <dgm:alg type="sp"/>
                          <dgm:shape xmlns:r="http://schemas.openxmlformats.org/officeDocument/2006/relationships" r:blip="">
                            <dgm:adjLst/>
                          </dgm:shape>
                          <dgm:constrLst>
                            <dgm:constr type="h" refType="w" fact="0.6"/>
                          </dgm:constrLst>
                        </dgm:layoutNode>
                      </dgm:if>
                      <dgm:else name="Name222"/>
                    </dgm:choose>
                    <dgm:layoutNode name="txAndLines7">
                      <dgm:choose name="Name223">
                        <dgm:if name="Name224" func="var" arg="dir" op="equ" val="norm">
                          <dgm:alg type="lin"/>
                        </dgm:if>
                        <dgm:else name="Name225">
                          <dgm:alg type="lin">
                            <dgm:param type="linDir" val="fromR"/>
                          </dgm:alg>
                        </dgm:else>
                      </dgm:choose>
                      <dgm:shape xmlns:r="http://schemas.openxmlformats.org/officeDocument/2006/relationships" r:blip="">
                        <dgm:adjLst/>
                      </dgm:shape>
                      <dgm:presOf/>
                      <dgm:constrLst>
                        <dgm:constr type="w" for="ch" forName="anchor7" refType="w" fact="0.89"/>
                        <dgm:constr type="w" for="ch" forName="backup7" refType="w" fact="-0.89"/>
                        <dgm:constr type="w" for="ch" forName="preLine7" refType="w" fact="0.11"/>
                        <dgm:constr type="w" for="ch" forName="desTx7" refType="w" fact="0.78"/>
                      </dgm:constrLst>
                      <dgm:layoutNode name="anchor7" moveWith="desTx7">
                        <dgm:alg type="sp"/>
                        <dgm:shape xmlns:r="http://schemas.openxmlformats.org/officeDocument/2006/relationships" r:blip="">
                          <dgm:adjLst/>
                        </dgm:shape>
                      </dgm:layoutNode>
                      <dgm:layoutNode name="backup7" moveWith="desTx7">
                        <dgm:alg type="sp"/>
                        <dgm:shape xmlns:r="http://schemas.openxmlformats.org/officeDocument/2006/relationships" r:blip="">
                          <dgm:adjLst/>
                        </dgm:shape>
                      </dgm:layoutNode>
                      <dgm:layoutNode name="preLine7" styleLbl="parChTrans1D1" moveWith="desTx7">
                        <dgm:alg type="sp"/>
                        <dgm:shape xmlns:r="http://schemas.openxmlformats.org/officeDocument/2006/relationships" type="line" r:blip="">
                          <dgm:adjLst/>
                        </dgm:shape>
                        <dgm:presOf/>
                      </dgm:layoutNode>
                      <dgm:layoutNode name="desTx7"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layoutNode>
                  </dgm:forEach>
                </dgm:forEach>
              </dgm:layoutNode>
            </dgm:if>
            <dgm:else name="Name226"/>
          </dgm:choose>
        </dgm:if>
        <dgm:else name="Name227"/>
      </dgm:choose>
    </dgm:forEach>
  </dgm:layoutNode>
</dgm:layoutDef>
</file>

<file path=ppt/diagrams/layout14.xml><?xml version="1.0" encoding="utf-8"?>
<dgm:layoutDef xmlns:dgm="http://schemas.openxmlformats.org/drawingml/2006/diagram" xmlns:a="http://schemas.openxmlformats.org/drawingml/2006/main" uniqueId="urn:microsoft.com/office/officeart/2009/3/layout/SubStepProcess">
  <dgm:title val=""/>
  <dgm:desc val=""/>
  <dgm:catLst>
    <dgm:cat type="process" pri="12250"/>
  </dgm:catLst>
  <dgm:sampData>
    <dgm:dataModel>
      <dgm:ptLst>
        <dgm:pt modelId="0" type="doc"/>
        <dgm:pt modelId="1">
          <dgm:prSet phldr="1"/>
        </dgm:pt>
        <dgm:pt modelId="11">
          <dgm:prSet phldr="1"/>
        </dgm:pt>
        <dgm:pt modelId="12">
          <dgm:prSet phldr="1"/>
        </dgm:pt>
        <dgm:pt modelId="2">
          <dgm:prSet phldr="1"/>
        </dgm:pt>
        <dgm:pt modelId="3">
          <dgm:prSet phldr="1"/>
        </dgm:pt>
      </dgm:ptLst>
      <dgm:cxnLst>
        <dgm:cxn modelId="6" srcId="0" destId="1" srcOrd="0" destOrd="0"/>
        <dgm:cxn modelId="61" srcId="1" destId="11" srcOrd="0" destOrd="0"/>
        <dgm:cxn modelId="62" srcId="1" destId="12" srcOrd="1" destOrd="0"/>
        <dgm:cxn modelId="7" srcId="0" destId="2" srcOrd="0" destOrd="0"/>
        <dgm:cxn modelId="8" srcId="0" destId="3" srcOrd="0" destOrd="0"/>
      </dgm:cxnLst>
      <dgm:bg/>
      <dgm:whole/>
    </dgm:dataModel>
  </dgm:sampData>
  <dgm:styleData>
    <dgm:dataModel>
      <dgm:ptLst>
        <dgm:pt modelId="0" type="doc"/>
        <dgm:pt modelId="1">
          <dgm:prSet phldr="1"/>
        </dgm:pt>
        <dgm:pt modelId="11">
          <dgm:prSet phldr="1"/>
        </dgm:pt>
        <dgm:pt modelId="12">
          <dgm:prSet phldr="1"/>
        </dgm:pt>
        <dgm:pt modelId="2">
          <dgm:prSet phldr="1"/>
        </dgm:pt>
      </dgm:ptLst>
      <dgm:cxnLst>
        <dgm:cxn modelId="4" srcId="0" destId="1" srcOrd="0" destOrd="0"/>
        <dgm:cxn modelId="41" srcId="1" destId="11" srcOrd="0" destOrd="0"/>
        <dgm:cxn modelId="42" srcId="1" destId="12" srcOrd="1" destOrd="0"/>
        <dgm:cxn modelId="5" srcId="0" destId="2" srcOrd="0" destOrd="0"/>
      </dgm:cxnLst>
      <dgm:bg/>
      <dgm:whole/>
    </dgm:dataModel>
  </dgm:styleData>
  <dgm:clrData>
    <dgm:dataModel>
      <dgm:ptLst>
        <dgm:pt modelId="0" type="doc"/>
        <dgm:pt modelId="1">
          <dgm:prSet phldr="1"/>
        </dgm:pt>
        <dgm:pt modelId="11">
          <dgm:prSet phldr="1"/>
        </dgm:pt>
        <dgm:pt modelId="12">
          <dgm:prSet phldr="1"/>
        </dgm:pt>
        <dgm:pt modelId="2">
          <dgm:prSet phldr="1"/>
        </dgm:pt>
        <dgm:pt modelId="3">
          <dgm:prSet phldr="1"/>
        </dgm:pt>
        <dgm:pt modelId="4">
          <dgm:prSet phldr="1"/>
        </dgm:pt>
      </dgm:ptLst>
      <dgm:cxnLst>
        <dgm:cxn modelId="8" srcId="0" destId="1" srcOrd="0" destOrd="0"/>
        <dgm:cxn modelId="81" srcId="1" destId="11" srcOrd="0" destOrd="0"/>
        <dgm:cxn modelId="82" srcId="1" destId="12" srcOrd="1" destOrd="0"/>
        <dgm:cxn modelId="9" srcId="0" destId="2" srcOrd="0" destOrd="0"/>
        <dgm:cxn modelId="10" srcId="0" destId="3" srcOrd="0" destOrd="0"/>
        <dgm:cxn modelId="11" srcId="0" destId="4" srcOrd="0" destOrd="0"/>
      </dgm:cxnLst>
      <dgm:bg/>
      <dgm:whole/>
    </dgm:dataModel>
  </dgm:clrData>
  <dgm:layoutNode name="Name0">
    <dgm:varLst>
      <dgm:chMax val="7"/>
      <dgm:dir/>
      <dgm:animOne val="branch"/>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parTx1" refType="w"/>
      <dgm:constr type="w" for="ch" forName="chLin1" refType="w" refFor="ch" refForName="parTx1" fact="1.38"/>
      <dgm:constr type="h" for="ch" forName="chLin1" refType="h"/>
      <dgm:constr type="w" for="ch" forName="spPre1" refType="w" fact="0.27"/>
      <dgm:constr type="w" for="ch" forName="spPost1" refType="w" fact="0.27"/>
      <dgm:constr type="h" for="ch" forName="spPre1" refType="h"/>
      <dgm:constr type="h" for="ch" forName="spPost1" refType="h"/>
      <dgm:constr type="primFontSz" for="ch" forName="parTx1" val="65"/>
      <dgm:constr type="primFontSz" for="des" forName="desTx1" refType="primFontSz" refFor="ch" refForName="parTx1" fact="0.78"/>
      <dgm:constr type="primFontSz" for="des" forName="desTx1" op="equ"/>
      <dgm:constr type="w" for="ch" forName="parTx2" refType="w"/>
      <dgm:constr type="w" for="ch" forName="chLin2" refType="w" refFor="ch" refForName="parTx2" fact="1.38"/>
      <dgm:constr type="h" for="ch" forName="chLin2" refType="h"/>
      <dgm:constr type="w" for="ch" forName="spPre2" refType="w" fact="0.54"/>
      <dgm:constr type="w" for="ch" forName="spPost2" refType="w" fact="0.54"/>
      <dgm:constr type="h" for="ch" forName="spPre2" refType="h"/>
      <dgm:constr type="h" for="ch" forName="spPost2" refType="h"/>
      <dgm:constr type="primFontSz" for="ch" forName="parTx2" refType="primFontSz" refFor="ch" refForName="parTx1" op="equ"/>
      <dgm:constr type="primFontSz" for="des" forName="desTx2" refType="primFontSz" refFor="des" refForName="desTx1" op="equ"/>
      <dgm:constr type="w" for="ch" forName="parTx3" refType="w"/>
      <dgm:constr type="w" for="ch" forName="chLin3" refType="w" refFor="ch" refForName="parTx3" fact="1.38"/>
      <dgm:constr type="h" for="ch" forName="chLin3" refType="h"/>
      <dgm:constr type="w" for="ch" forName="spPre3" refType="w" fact="0.54"/>
      <dgm:constr type="w" for="ch" forName="spPost3" refType="w" fact="0.54"/>
      <dgm:constr type="h" for="ch" forName="spPre3" refType="h"/>
      <dgm:constr type="h" for="ch" forName="spPost3" refType="h"/>
      <dgm:constr type="primFontSz" for="ch" forName="parTx3" refType="primFontSz" refFor="ch" refForName="parTx1" op="equ"/>
      <dgm:constr type="primFontSz" for="des" forName="desTx3" refType="primFontSz" refFor="des" refForName="desTx1" op="equ"/>
      <dgm:constr type="w" for="ch" forName="parTx4" refType="w"/>
      <dgm:constr type="w" for="ch" forName="chLin4" refType="w" refFor="ch" refForName="parTx4" fact="1.38"/>
      <dgm:constr type="h" for="ch" forName="chLin4" refType="h"/>
      <dgm:constr type="w" for="ch" forName="spPre4" refType="w" fact="0.54"/>
      <dgm:constr type="w" for="ch" forName="spPost4" refType="w" fact="0.54"/>
      <dgm:constr type="h" for="ch" forName="spPre4" refType="h"/>
      <dgm:constr type="h" for="ch" forName="spPost4" refType="h"/>
      <dgm:constr type="primFontSz" for="ch" forName="parTx4" refType="primFontSz" refFor="ch" refForName="parTx1" op="equ"/>
      <dgm:constr type="primFontSz" for="des" forName="desTx4" refType="primFontSz" refFor="des" refForName="desTx1" op="equ"/>
      <dgm:constr type="w" for="ch" forName="parTx5" refType="w"/>
      <dgm:constr type="w" for="ch" forName="chLin5" refType="w" refFor="ch" refForName="parTx5" fact="1.38"/>
      <dgm:constr type="h" for="ch" forName="chLin5" refType="h"/>
      <dgm:constr type="w" for="ch" forName="spPre5" refType="w" fact="0.54"/>
      <dgm:constr type="w" for="ch" forName="spPost5" refType="w" fact="0.54"/>
      <dgm:constr type="h" for="ch" forName="spPre5" refType="h"/>
      <dgm:constr type="h" for="ch" forName="spPost5" refType="h"/>
      <dgm:constr type="primFontSz" for="ch" forName="parTx5" refType="primFontSz" refFor="ch" refForName="parTx1" op="equ"/>
      <dgm:constr type="primFontSz" for="des" forName="desTx5" refType="primFontSz" refFor="des" refForName="desTx1" op="equ"/>
      <dgm:constr type="w" for="ch" forName="parTx6" refType="w"/>
      <dgm:constr type="w" for="ch" forName="chLin6" refType="w" refFor="ch" refForName="parTx6" fact="1.38"/>
      <dgm:constr type="h" for="ch" forName="chLin6" refType="h"/>
      <dgm:constr type="w" for="ch" forName="spPre6" refType="w" fact="0.54"/>
      <dgm:constr type="w" for="ch" forName="spPost6" refType="w" fact="0.54"/>
      <dgm:constr type="h" for="ch" forName="spPre6" refType="h"/>
      <dgm:constr type="h" for="ch" forName="spPost6" refType="h"/>
      <dgm:constr type="primFontSz" for="ch" forName="parTx6" refType="primFontSz" refFor="ch" refForName="parTx1" op="equ"/>
      <dgm:constr type="primFontSz" for="des" forName="desTx6" refType="primFontSz" refFor="des" refForName="desTx1" op="equ"/>
      <dgm:constr type="w" for="ch" forName="parTx7" refType="w"/>
      <dgm:constr type="w" for="ch" forName="chLin7" refType="w" refFor="ch" refForName="parTx7" fact="1.38"/>
      <dgm:constr type="h" for="ch" forName="chLin7" refType="h"/>
      <dgm:constr type="w" for="ch" forName="spPre7" refType="w" fact="0.54"/>
      <dgm:constr type="w" for="ch" forName="spPost7" refType="w" fact="0.54"/>
      <dgm:constr type="h" for="ch" forName="spPre7" refType="h"/>
      <dgm:constr type="h" for="ch" forName="spPost7" refType="h"/>
      <dgm:constr type="primFontSz" for="ch" forName="parTx7" refType="primFontSz" refFor="ch" refForName="parTx1" op="equ"/>
      <dgm:constr type="primFontSz" for="des" forName="desTx7" refType="primFontSz" refFor="des" refForName="desTx1" op="equ"/>
    </dgm:constrLst>
    <dgm:forEach name="Name4" axis="ch" ptType="node">
      <dgm:choose name="Name5">
        <dgm:if name="Name6" axis="self" ptType="node" func="pos" op="equ" val="1">
          <dgm:layoutNode name="parTx1"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
            <dgm:if name="Name8" axis="ch" ptType="node" func="cnt" op="gte" val="1">
              <dgm:layoutNode name="spPre1">
                <dgm:alg type="sp"/>
                <dgm:shape xmlns:r="http://schemas.openxmlformats.org/officeDocument/2006/relationships" r:blip="">
                  <dgm:adjLst/>
                </dgm:shape>
              </dgm:layoutNode>
              <dgm:layoutNode name="chLin1">
                <dgm:alg type="lin">
                  <dgm:param type="linDir" val="fromT"/>
                </dgm:alg>
                <dgm:shape xmlns:r="http://schemas.openxmlformats.org/officeDocument/2006/relationships" r:blip="">
                  <dgm:adjLst/>
                </dgm:shape>
                <dgm:presOf/>
                <dgm:constrLst>
                  <dgm:constr type="w" for="ch" forName="txAndLines1" refType="w" fact="0.77"/>
                  <dgm:constr type="w" for="ch" forName="top1" refType="w" refFor="ch" refForName="txAndLines1" fact="0.78"/>
                </dgm:constrLst>
                <dgm:forEach name="Name9" axis="ch">
                  <dgm:forEach name="Name10" axis="self" ptType="parTrans">
                    <dgm:layoutNode name="Name11" styleLbl="parChTrans1D1">
                      <dgm:choose name="Name12">
                        <dgm:if name="Name13" func="var" arg="dir" op="equ" val="norm">
                          <dgm:alg type="conn">
                            <dgm:param type="dim" val="1D"/>
                            <dgm:param type="begPts" val="midR"/>
                            <dgm:param type="endSty" val="noArr"/>
                            <dgm:param type="dstNode" val="anchor1"/>
                          </dgm:alg>
                        </dgm:if>
                        <dgm:else name="Name14">
                          <dgm:alg type="conn">
                            <dgm:param type="dim" val="1D"/>
                            <dgm:param type="begPts" val="midL"/>
                            <dgm:param type="endSty" val="noArr"/>
                            <dgm:param type="srcNode" val="parTx1"/>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 axis="self" ptType="node">
                    <dgm:choose name="Name16">
                      <dgm:if name="Name17" axis="par ch" ptType="node node" func="cnt" op="equ" val="1">
                        <dgm:layoutNode name="top1">
                          <dgm:alg type="sp"/>
                          <dgm:shape xmlns:r="http://schemas.openxmlformats.org/officeDocument/2006/relationships" r:blip="">
                            <dgm:adjLst/>
                          </dgm:shape>
                          <dgm:constrLst>
                            <dgm:constr type="h" refType="w" fact="0.6"/>
                          </dgm:constrLst>
                        </dgm:layoutNode>
                      </dgm:if>
                      <dgm:else name="Name18"/>
                    </dgm:choose>
                    <dgm:layoutNode name="txAndLines1">
                      <dgm:choose name="Name19">
                        <dgm:if name="Name20" func="var" arg="dir" op="equ" val="norm">
                          <dgm:alg type="lin"/>
                        </dgm:if>
                        <dgm:else name="Name21">
                          <dgm:alg type="lin">
                            <dgm:param type="linDir" val="fromR"/>
                          </dgm:alg>
                        </dgm:else>
                      </dgm:choose>
                      <dgm:shape xmlns:r="http://schemas.openxmlformats.org/officeDocument/2006/relationships" r:blip="">
                        <dgm:adjLst/>
                      </dgm:shape>
                      <dgm:presOf/>
                      <dgm:choose name="Name22">
                        <dgm:if name="Name23" axis="root ch" ptType="all node" func="cnt" op="gte" val="2">
                          <dgm:constrLst>
                            <dgm:constr type="w" for="ch" forName="anchor1" refType="w"/>
                            <dgm:constr type="w" for="ch" forName="backup1" refType="w" fact="-1"/>
                            <dgm:constr type="w" for="ch" forName="preLine1" refType="w" fact="0.11"/>
                            <dgm:constr type="w" for="ch" forName="desTx1" refType="w" fact="0.78"/>
                            <dgm:constr type="w" for="ch" forName="postLine1" refType="w" fact="0.11"/>
                          </dgm:constrLst>
                        </dgm:if>
                        <dgm:else name="Name24">
                          <dgm:constrLst>
                            <dgm:constr type="w" for="ch" forName="anchor1" refType="w" fact="0.89"/>
                            <dgm:constr type="w" for="ch" forName="backup1" refType="w" fact="-0.89"/>
                            <dgm:constr type="w" for="ch" forName="preLine1" refType="w" fact="0.11"/>
                            <dgm:constr type="w" for="ch" forName="desTx1" refType="w" fact="0.78"/>
                          </dgm:constrLst>
                        </dgm:else>
                      </dgm:choose>
                      <dgm:layoutNode name="anchor1" moveWith="desTx1">
                        <dgm:alg type="sp"/>
                        <dgm:shape xmlns:r="http://schemas.openxmlformats.org/officeDocument/2006/relationships" r:blip="">
                          <dgm:adjLst/>
                        </dgm:shape>
                      </dgm:layoutNode>
                      <dgm:layoutNode name="backup1" moveWith="desTx1">
                        <dgm:alg type="sp"/>
                        <dgm:shape xmlns:r="http://schemas.openxmlformats.org/officeDocument/2006/relationships" r:blip="">
                          <dgm:adjLst/>
                        </dgm:shape>
                      </dgm:layoutNode>
                      <dgm:layoutNode name="preLine1" styleLbl="parChTrans1D1" moveWith="desTx1">
                        <dgm:alg type="sp"/>
                        <dgm:shape xmlns:r="http://schemas.openxmlformats.org/officeDocument/2006/relationships" type="line" r:blip="">
                          <dgm:adjLst/>
                        </dgm:shape>
                        <dgm:presOf/>
                      </dgm:layoutNode>
                      <dgm:layoutNode name="desTx1"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25">
                        <dgm:if name="Name26" axis="root ch" ptType="all node" func="cnt" op="gte" val="2">
                          <dgm:layoutNode name="postLine1" styleLbl="parChTrans1D1" moveWith="desTx1">
                            <dgm:alg type="sp"/>
                            <dgm:shape xmlns:r="http://schemas.openxmlformats.org/officeDocument/2006/relationships" type="line" r:blip="">
                              <dgm:adjLst/>
                            </dgm:shape>
                            <dgm:presOf/>
                          </dgm:layoutNode>
                        </dgm:if>
                        <dgm:else name="Name27"/>
                      </dgm:choose>
                    </dgm:layoutNode>
                  </dgm:forEach>
                  <dgm:choose name="Name28">
                    <dgm:if name="Name29" axis="root ch" ptType="all node" func="cnt" op="gte" val="2">
                      <dgm:forEach name="Name30" axis="self" ptType="parTrans">
                        <dgm:layoutNode name="Name31" styleLbl="parChTrans1D1">
                          <dgm:choose name="Name32">
                            <dgm:if name="Name33" func="var" arg="dir" op="equ" val="norm">
                              <dgm:alg type="conn">
                                <dgm:param type="dim" val="1D"/>
                                <dgm:param type="begPts" val="midL"/>
                                <dgm:param type="srcNode" val="parTx2"/>
                                <dgm:param type="endSty" val="noArr"/>
                                <dgm:param type="dstNode" val="anchor1"/>
                              </dgm:alg>
                            </dgm:if>
                            <dgm:else name="Name34">
                              <dgm:alg type="conn">
                                <dgm:param type="dim" val="1D"/>
                                <dgm:param type="begPts" val="midR"/>
                                <dgm:param type="endSty" val="noArr"/>
                                <dgm:param type="srcNode" val="parTx2"/>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35"/>
                  </dgm:choose>
                </dgm:forEach>
              </dgm:layoutNode>
              <dgm:choose name="Name36">
                <dgm:if name="Name37" axis="root ch" ptType="all node" func="cnt" op="gte" val="2">
                  <dgm:layoutNode name="spPost1">
                    <dgm:alg type="sp"/>
                    <dgm:shape xmlns:r="http://schemas.openxmlformats.org/officeDocument/2006/relationships" r:blip="">
                      <dgm:adjLst/>
                    </dgm:shape>
                  </dgm:layoutNode>
                </dgm:if>
                <dgm:else name="Name38"/>
              </dgm:choose>
            </dgm:if>
            <dgm:else name="Name39"/>
          </dgm:choose>
        </dgm:if>
        <dgm:if name="Name40" axis="self" ptType="node" func="pos" op="equ" val="2">
          <dgm:layoutNode name="parTx2"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41">
            <dgm:if name="Name42" axis="ch" ptType="node" func="cnt" op="gte" val="1">
              <dgm:layoutNode name="spPre2">
                <dgm:alg type="sp"/>
                <dgm:shape xmlns:r="http://schemas.openxmlformats.org/officeDocument/2006/relationships" r:blip="">
                  <dgm:adjLst/>
                </dgm:shape>
              </dgm:layoutNode>
              <dgm:layoutNode name="chLin2">
                <dgm:alg type="lin">
                  <dgm:param type="linDir" val="fromT"/>
                </dgm:alg>
                <dgm:shape xmlns:r="http://schemas.openxmlformats.org/officeDocument/2006/relationships" r:blip="">
                  <dgm:adjLst/>
                </dgm:shape>
                <dgm:presOf/>
                <dgm:constrLst>
                  <dgm:constr type="w" for="ch" forName="txAndLines2" refType="w" fact="0.77"/>
                  <dgm:constr type="w" for="ch" forName="top2" refType="w" refFor="ch" refForName="txAndLines2" fact="0.78"/>
                </dgm:constrLst>
                <dgm:forEach name="Name43" axis="ch">
                  <dgm:forEach name="Name44" axis="self" ptType="parTrans">
                    <dgm:layoutNode name="Name45" styleLbl="parChTrans1D1">
                      <dgm:choose name="Name46">
                        <dgm:if name="Name47" func="var" arg="dir" op="equ" val="norm">
                          <dgm:alg type="conn">
                            <dgm:param type="dim" val="1D"/>
                            <dgm:param type="begPts" val="midR"/>
                            <dgm:param type="endSty" val="noArr"/>
                            <dgm:param type="dstNode" val="anchor2"/>
                          </dgm:alg>
                        </dgm:if>
                        <dgm:else name="Name48">
                          <dgm:alg type="conn">
                            <dgm:param type="dim" val="1D"/>
                            <dgm:param type="begPts" val="midL"/>
                            <dgm:param type="endSty" val="noArr"/>
                            <dgm:param type="srcNode" val="parTx2"/>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49" axis="self" ptType="node">
                    <dgm:choose name="Name50">
                      <dgm:if name="Name51" axis="par ch" ptType="node node" func="cnt" op="equ" val="1">
                        <dgm:layoutNode name="top2">
                          <dgm:alg type="sp"/>
                          <dgm:shape xmlns:r="http://schemas.openxmlformats.org/officeDocument/2006/relationships" r:blip="">
                            <dgm:adjLst/>
                          </dgm:shape>
                          <dgm:constrLst>
                            <dgm:constr type="h" refType="w" fact="0.6"/>
                          </dgm:constrLst>
                        </dgm:layoutNode>
                      </dgm:if>
                      <dgm:else name="Name52"/>
                    </dgm:choose>
                    <dgm:layoutNode name="txAndLines2">
                      <dgm:choose name="Name53">
                        <dgm:if name="Name54" func="var" arg="dir" op="equ" val="norm">
                          <dgm:alg type="lin"/>
                        </dgm:if>
                        <dgm:else name="Name55">
                          <dgm:alg type="lin">
                            <dgm:param type="linDir" val="fromR"/>
                          </dgm:alg>
                        </dgm:else>
                      </dgm:choose>
                      <dgm:shape xmlns:r="http://schemas.openxmlformats.org/officeDocument/2006/relationships" r:blip="">
                        <dgm:adjLst/>
                      </dgm:shape>
                      <dgm:presOf/>
                      <dgm:choose name="Name56">
                        <dgm:if name="Name57" axis="root ch" ptType="all node" func="cnt" op="gte" val="3">
                          <dgm:constrLst>
                            <dgm:constr type="w" for="ch" forName="anchor2" refType="w"/>
                            <dgm:constr type="w" for="ch" forName="backup2" refType="w" fact="-1"/>
                            <dgm:constr type="w" for="ch" forName="preLine2" refType="w" fact="0.11"/>
                            <dgm:constr type="w" for="ch" forName="desTx2" refType="w" fact="0.78"/>
                            <dgm:constr type="w" for="ch" forName="postLine2" refType="w" fact="0.11"/>
                          </dgm:constrLst>
                        </dgm:if>
                        <dgm:else name="Name58">
                          <dgm:constrLst>
                            <dgm:constr type="w" for="ch" forName="anchor2" refType="w" fact="0.89"/>
                            <dgm:constr type="w" for="ch" forName="backup2" refType="w" fact="-0.89"/>
                            <dgm:constr type="w" for="ch" forName="preLine2" refType="w" fact="0.11"/>
                            <dgm:constr type="w" for="ch" forName="desTx2" refType="w" fact="0.78"/>
                          </dgm:constrLst>
                        </dgm:else>
                      </dgm:choose>
                      <dgm:layoutNode name="anchor2" moveWith="desTx2">
                        <dgm:alg type="sp"/>
                        <dgm:shape xmlns:r="http://schemas.openxmlformats.org/officeDocument/2006/relationships" r:blip="">
                          <dgm:adjLst/>
                        </dgm:shape>
                      </dgm:layoutNode>
                      <dgm:layoutNode name="backup2" moveWith="desTx2">
                        <dgm:alg type="sp"/>
                        <dgm:shape xmlns:r="http://schemas.openxmlformats.org/officeDocument/2006/relationships" r:blip="">
                          <dgm:adjLst/>
                        </dgm:shape>
                      </dgm:layoutNode>
                      <dgm:layoutNode name="preLine2" styleLbl="parChTrans1D1" moveWith="desTx2">
                        <dgm:alg type="sp"/>
                        <dgm:shape xmlns:r="http://schemas.openxmlformats.org/officeDocument/2006/relationships" type="line" r:blip="">
                          <dgm:adjLst/>
                        </dgm:shape>
                        <dgm:presOf/>
                      </dgm:layoutNode>
                      <dgm:layoutNode name="desTx2"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59">
                        <dgm:if name="Name60" axis="root ch" ptType="all node" func="cnt" op="gte" val="3">
                          <dgm:layoutNode name="postLine2" styleLbl="parChTrans1D1" moveWith="desTx2">
                            <dgm:alg type="sp"/>
                            <dgm:shape xmlns:r="http://schemas.openxmlformats.org/officeDocument/2006/relationships" type="line" r:blip="">
                              <dgm:adjLst/>
                            </dgm:shape>
                            <dgm:presOf/>
                          </dgm:layoutNode>
                        </dgm:if>
                        <dgm:else name="Name61"/>
                      </dgm:choose>
                    </dgm:layoutNode>
                  </dgm:forEach>
                  <dgm:choose name="Name62">
                    <dgm:if name="Name63" axis="root ch" ptType="all node" func="cnt" op="gte" val="3">
                      <dgm:forEach name="Name64" axis="self" ptType="parTrans">
                        <dgm:layoutNode name="Name65" styleLbl="parChTrans1D1">
                          <dgm:choose name="Name66">
                            <dgm:if name="Name67" func="var" arg="dir" op="equ" val="norm">
                              <dgm:alg type="conn">
                                <dgm:param type="dim" val="1D"/>
                                <dgm:param type="begPts" val="midL"/>
                                <dgm:param type="srcNode" val="parTx3"/>
                                <dgm:param type="endSty" val="noArr"/>
                                <dgm:param type="dstNode" val="anchor2"/>
                              </dgm:alg>
                            </dgm:if>
                            <dgm:else name="Name68">
                              <dgm:alg type="conn">
                                <dgm:param type="dim" val="1D"/>
                                <dgm:param type="begPts" val="midR"/>
                                <dgm:param type="endSty" val="noArr"/>
                                <dgm:param type="srcNode" val="parTx3"/>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69"/>
                  </dgm:choose>
                </dgm:forEach>
              </dgm:layoutNode>
              <dgm:choose name="Name70">
                <dgm:if name="Name71" axis="root ch" ptType="all node" func="cnt" op="gte" val="3">
                  <dgm:layoutNode name="spPost2">
                    <dgm:alg type="sp"/>
                    <dgm:shape xmlns:r="http://schemas.openxmlformats.org/officeDocument/2006/relationships" r:blip="">
                      <dgm:adjLst/>
                    </dgm:shape>
                  </dgm:layoutNode>
                </dgm:if>
                <dgm:else name="Name72"/>
              </dgm:choose>
            </dgm:if>
            <dgm:else name="Name73"/>
          </dgm:choose>
        </dgm:if>
        <dgm:if name="Name74" axis="self" ptType="node" func="pos" op="equ" val="3">
          <dgm:layoutNode name="parTx3"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5">
            <dgm:if name="Name76" axis="ch" ptType="node" func="cnt" op="gte" val="1">
              <dgm:layoutNode name="spPre3">
                <dgm:alg type="sp"/>
                <dgm:shape xmlns:r="http://schemas.openxmlformats.org/officeDocument/2006/relationships" r:blip="">
                  <dgm:adjLst/>
                </dgm:shape>
              </dgm:layoutNode>
              <dgm:layoutNode name="chLin3">
                <dgm:alg type="lin">
                  <dgm:param type="linDir" val="fromT"/>
                </dgm:alg>
                <dgm:shape xmlns:r="http://schemas.openxmlformats.org/officeDocument/2006/relationships" r:blip="">
                  <dgm:adjLst/>
                </dgm:shape>
                <dgm:presOf/>
                <dgm:constrLst>
                  <dgm:constr type="w" for="ch" forName="txAndLines3" refType="w" fact="0.77"/>
                  <dgm:constr type="w" for="ch" forName="top3" refType="w" refFor="ch" refForName="txAndLines3" fact="0.78"/>
                </dgm:constrLst>
                <dgm:forEach name="Name77" axis="ch">
                  <dgm:forEach name="Name78" axis="self" ptType="parTrans">
                    <dgm:layoutNode name="Name79" styleLbl="parChTrans1D1">
                      <dgm:choose name="Name80">
                        <dgm:if name="Name81" func="var" arg="dir" op="equ" val="norm">
                          <dgm:alg type="conn">
                            <dgm:param type="dim" val="1D"/>
                            <dgm:param type="begPts" val="midR"/>
                            <dgm:param type="endSty" val="noArr"/>
                            <dgm:param type="dstNode" val="anchor3"/>
                          </dgm:alg>
                        </dgm:if>
                        <dgm:else name="Name82">
                          <dgm:alg type="conn">
                            <dgm:param type="dim" val="1D"/>
                            <dgm:param type="begPts" val="midL"/>
                            <dgm:param type="endSty" val="noArr"/>
                            <dgm:param type="srcNode" val="parTx3"/>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83" axis="self" ptType="node">
                    <dgm:choose name="Name84">
                      <dgm:if name="Name85" axis="par ch" ptType="node node" func="cnt" op="equ" val="1">
                        <dgm:layoutNode name="top3">
                          <dgm:alg type="sp"/>
                          <dgm:shape xmlns:r="http://schemas.openxmlformats.org/officeDocument/2006/relationships" r:blip="">
                            <dgm:adjLst/>
                          </dgm:shape>
                          <dgm:constrLst>
                            <dgm:constr type="h" refType="w" fact="0.6"/>
                          </dgm:constrLst>
                        </dgm:layoutNode>
                      </dgm:if>
                      <dgm:else name="Name86"/>
                    </dgm:choose>
                    <dgm:layoutNode name="txAndLines3">
                      <dgm:choose name="Name87">
                        <dgm:if name="Name88" func="var" arg="dir" op="equ" val="norm">
                          <dgm:alg type="lin"/>
                        </dgm:if>
                        <dgm:else name="Name89">
                          <dgm:alg type="lin">
                            <dgm:param type="linDir" val="fromR"/>
                          </dgm:alg>
                        </dgm:else>
                      </dgm:choose>
                      <dgm:shape xmlns:r="http://schemas.openxmlformats.org/officeDocument/2006/relationships" r:blip="">
                        <dgm:adjLst/>
                      </dgm:shape>
                      <dgm:presOf/>
                      <dgm:choose name="Name90">
                        <dgm:if name="Name91" axis="root ch" ptType="all node" func="cnt" op="gte" val="4">
                          <dgm:constrLst>
                            <dgm:constr type="w" for="ch" forName="anchor3" refType="w"/>
                            <dgm:constr type="w" for="ch" forName="backup3" refType="w" fact="-1"/>
                            <dgm:constr type="w" for="ch" forName="preLine3" refType="w" fact="0.11"/>
                            <dgm:constr type="w" for="ch" forName="desTx3" refType="w" fact="0.78"/>
                            <dgm:constr type="w" for="ch" forName="postLine3" refType="w" fact="0.11"/>
                          </dgm:constrLst>
                        </dgm:if>
                        <dgm:else name="Name92">
                          <dgm:constrLst>
                            <dgm:constr type="w" for="ch" forName="anchor3" refType="w" fact="0.89"/>
                            <dgm:constr type="w" for="ch" forName="backup3" refType="w" fact="-0.89"/>
                            <dgm:constr type="w" for="ch" forName="preLine3" refType="w" fact="0.11"/>
                            <dgm:constr type="w" for="ch" forName="desTx3" refType="w" fact="0.78"/>
                          </dgm:constrLst>
                        </dgm:else>
                      </dgm:choose>
                      <dgm:layoutNode name="anchor3" moveWith="desTx3">
                        <dgm:alg type="sp"/>
                        <dgm:shape xmlns:r="http://schemas.openxmlformats.org/officeDocument/2006/relationships" r:blip="">
                          <dgm:adjLst/>
                        </dgm:shape>
                      </dgm:layoutNode>
                      <dgm:layoutNode name="backup3" moveWith="desTx3">
                        <dgm:alg type="sp"/>
                        <dgm:shape xmlns:r="http://schemas.openxmlformats.org/officeDocument/2006/relationships" r:blip="">
                          <dgm:adjLst/>
                        </dgm:shape>
                      </dgm:layoutNode>
                      <dgm:layoutNode name="preLine3" styleLbl="parChTrans1D1" moveWith="desTx3">
                        <dgm:alg type="sp"/>
                        <dgm:shape xmlns:r="http://schemas.openxmlformats.org/officeDocument/2006/relationships" type="line" r:blip="">
                          <dgm:adjLst/>
                        </dgm:shape>
                        <dgm:presOf/>
                      </dgm:layoutNode>
                      <dgm:layoutNode name="desTx3"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93">
                        <dgm:if name="Name94" axis="root ch" ptType="all node" func="cnt" op="gte" val="4">
                          <dgm:layoutNode name="postLine3" styleLbl="parChTrans1D1" moveWith="desTx3">
                            <dgm:alg type="sp"/>
                            <dgm:shape xmlns:r="http://schemas.openxmlformats.org/officeDocument/2006/relationships" type="line" r:blip="">
                              <dgm:adjLst/>
                            </dgm:shape>
                            <dgm:presOf/>
                          </dgm:layoutNode>
                        </dgm:if>
                        <dgm:else name="Name95"/>
                      </dgm:choose>
                    </dgm:layoutNode>
                  </dgm:forEach>
                  <dgm:choose name="Name96">
                    <dgm:if name="Name97" axis="root ch" ptType="all node" func="cnt" op="gte" val="4">
                      <dgm:forEach name="Name98" axis="self" ptType="parTrans">
                        <dgm:layoutNode name="Name99" styleLbl="parChTrans1D1">
                          <dgm:choose name="Name100">
                            <dgm:if name="Name101" func="var" arg="dir" op="equ" val="norm">
                              <dgm:alg type="conn">
                                <dgm:param type="dim" val="1D"/>
                                <dgm:param type="begPts" val="midL"/>
                                <dgm:param type="srcNode" val="parTx4"/>
                                <dgm:param type="endSty" val="noArr"/>
                                <dgm:param type="dstNode" val="anchor3"/>
                              </dgm:alg>
                            </dgm:if>
                            <dgm:else name="Name102">
                              <dgm:alg type="conn">
                                <dgm:param type="dim" val="1D"/>
                                <dgm:param type="begPts" val="midR"/>
                                <dgm:param type="endSty" val="noArr"/>
                                <dgm:param type="srcNode" val="parTx4"/>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03"/>
                  </dgm:choose>
                </dgm:forEach>
              </dgm:layoutNode>
              <dgm:choose name="Name104">
                <dgm:if name="Name105" axis="root ch" ptType="all node" func="cnt" op="gte" val="4">
                  <dgm:layoutNode name="spPost3">
                    <dgm:alg type="sp"/>
                    <dgm:shape xmlns:r="http://schemas.openxmlformats.org/officeDocument/2006/relationships" r:blip="">
                      <dgm:adjLst/>
                    </dgm:shape>
                  </dgm:layoutNode>
                </dgm:if>
                <dgm:else name="Name106"/>
              </dgm:choose>
            </dgm:if>
            <dgm:else name="Name107"/>
          </dgm:choose>
        </dgm:if>
        <dgm:if name="Name108" axis="self" ptType="node" func="pos" op="equ" val="4">
          <dgm:layoutNode name="parTx4"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09">
            <dgm:if name="Name110" axis="ch" ptType="node" func="cnt" op="gte" val="1">
              <dgm:layoutNode name="spPre4">
                <dgm:alg type="sp"/>
                <dgm:shape xmlns:r="http://schemas.openxmlformats.org/officeDocument/2006/relationships" r:blip="">
                  <dgm:adjLst/>
                </dgm:shape>
              </dgm:layoutNode>
              <dgm:layoutNode name="chLin4">
                <dgm:alg type="lin">
                  <dgm:param type="linDir" val="fromT"/>
                </dgm:alg>
                <dgm:shape xmlns:r="http://schemas.openxmlformats.org/officeDocument/2006/relationships" r:blip="">
                  <dgm:adjLst/>
                </dgm:shape>
                <dgm:presOf/>
                <dgm:constrLst>
                  <dgm:constr type="w" for="ch" forName="txAndLines4" refType="w" fact="0.77"/>
                  <dgm:constr type="w" for="ch" forName="top4" refType="w" refFor="ch" refForName="txAndLines4" fact="0.78"/>
                </dgm:constrLst>
                <dgm:forEach name="Name111" axis="ch">
                  <dgm:forEach name="Name112" axis="self" ptType="parTrans">
                    <dgm:layoutNode name="Name113" styleLbl="parChTrans1D1">
                      <dgm:choose name="Name114">
                        <dgm:if name="Name115" func="var" arg="dir" op="equ" val="norm">
                          <dgm:alg type="conn">
                            <dgm:param type="dim" val="1D"/>
                            <dgm:param type="begPts" val="midR"/>
                            <dgm:param type="endSty" val="noArr"/>
                            <dgm:param type="dstNode" val="anchor4"/>
                          </dgm:alg>
                        </dgm:if>
                        <dgm:else name="Name116">
                          <dgm:alg type="conn">
                            <dgm:param type="dim" val="1D"/>
                            <dgm:param type="begPts" val="midL"/>
                            <dgm:param type="endSty" val="noArr"/>
                            <dgm:param type="srcNode" val="parTx4"/>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17" axis="self" ptType="node">
                    <dgm:choose name="Name118">
                      <dgm:if name="Name119" axis="par ch" ptType="node node" func="cnt" op="equ" val="1">
                        <dgm:layoutNode name="top4">
                          <dgm:alg type="sp"/>
                          <dgm:shape xmlns:r="http://schemas.openxmlformats.org/officeDocument/2006/relationships" r:blip="">
                            <dgm:adjLst/>
                          </dgm:shape>
                          <dgm:constrLst>
                            <dgm:constr type="h" refType="w" fact="0.6"/>
                          </dgm:constrLst>
                        </dgm:layoutNode>
                      </dgm:if>
                      <dgm:else name="Name120"/>
                    </dgm:choose>
                    <dgm:layoutNode name="txAndLines4">
                      <dgm:choose name="Name121">
                        <dgm:if name="Name122" func="var" arg="dir" op="equ" val="norm">
                          <dgm:alg type="lin"/>
                        </dgm:if>
                        <dgm:else name="Name123">
                          <dgm:alg type="lin">
                            <dgm:param type="linDir" val="fromR"/>
                          </dgm:alg>
                        </dgm:else>
                      </dgm:choose>
                      <dgm:shape xmlns:r="http://schemas.openxmlformats.org/officeDocument/2006/relationships" r:blip="">
                        <dgm:adjLst/>
                      </dgm:shape>
                      <dgm:presOf/>
                      <dgm:choose name="Name124">
                        <dgm:if name="Name125" axis="root ch" ptType="all node" func="cnt" op="gte" val="5">
                          <dgm:constrLst>
                            <dgm:constr type="w" for="ch" forName="anchor4" refType="w"/>
                            <dgm:constr type="w" for="ch" forName="backup4" refType="w" fact="-1"/>
                            <dgm:constr type="w" for="ch" forName="preLine4" refType="w" fact="0.11"/>
                            <dgm:constr type="w" for="ch" forName="desTx4" refType="w" fact="0.78"/>
                            <dgm:constr type="w" for="ch" forName="postLine4" refType="w" fact="0.11"/>
                          </dgm:constrLst>
                        </dgm:if>
                        <dgm:else name="Name126">
                          <dgm:constrLst>
                            <dgm:constr type="w" for="ch" forName="anchor4" refType="w" fact="0.89"/>
                            <dgm:constr type="w" for="ch" forName="backup4" refType="w" fact="-0.89"/>
                            <dgm:constr type="w" for="ch" forName="preLine4" refType="w" fact="0.11"/>
                            <dgm:constr type="w" for="ch" forName="desTx4" refType="w" fact="0.78"/>
                          </dgm:constrLst>
                        </dgm:else>
                      </dgm:choose>
                      <dgm:layoutNode name="anchor4" moveWith="desTx4">
                        <dgm:alg type="sp"/>
                        <dgm:shape xmlns:r="http://schemas.openxmlformats.org/officeDocument/2006/relationships" r:blip="">
                          <dgm:adjLst/>
                        </dgm:shape>
                      </dgm:layoutNode>
                      <dgm:layoutNode name="backup4" moveWith="desTx4">
                        <dgm:alg type="sp"/>
                        <dgm:shape xmlns:r="http://schemas.openxmlformats.org/officeDocument/2006/relationships" r:blip="">
                          <dgm:adjLst/>
                        </dgm:shape>
                      </dgm:layoutNode>
                      <dgm:layoutNode name="preLine4" styleLbl="parChTrans1D1" moveWith="desTx4">
                        <dgm:alg type="sp"/>
                        <dgm:shape xmlns:r="http://schemas.openxmlformats.org/officeDocument/2006/relationships" type="line" r:blip="">
                          <dgm:adjLst/>
                        </dgm:shape>
                        <dgm:presOf/>
                      </dgm:layoutNode>
                      <dgm:layoutNode name="desTx4"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27">
                        <dgm:if name="Name128" axis="root ch" ptType="all node" func="cnt" op="gte" val="5">
                          <dgm:layoutNode name="postLine4" styleLbl="parChTrans1D1" moveWith="desTx4">
                            <dgm:alg type="sp"/>
                            <dgm:shape xmlns:r="http://schemas.openxmlformats.org/officeDocument/2006/relationships" type="line" r:blip="">
                              <dgm:adjLst/>
                            </dgm:shape>
                            <dgm:presOf/>
                          </dgm:layoutNode>
                        </dgm:if>
                        <dgm:else name="Name129"/>
                      </dgm:choose>
                    </dgm:layoutNode>
                  </dgm:forEach>
                  <dgm:choose name="Name130">
                    <dgm:if name="Name131" axis="root ch" ptType="all node" func="cnt" op="gte" val="5">
                      <dgm:forEach name="Name132" axis="self" ptType="parTrans">
                        <dgm:layoutNode name="Name133" styleLbl="parChTrans1D1">
                          <dgm:choose name="Name134">
                            <dgm:if name="Name135" func="var" arg="dir" op="equ" val="norm">
                              <dgm:alg type="conn">
                                <dgm:param type="dim" val="1D"/>
                                <dgm:param type="begPts" val="midL"/>
                                <dgm:param type="srcNode" val="parTx5"/>
                                <dgm:param type="endSty" val="noArr"/>
                                <dgm:param type="dstNode" val="anchor4"/>
                              </dgm:alg>
                            </dgm:if>
                            <dgm:else name="Name136">
                              <dgm:alg type="conn">
                                <dgm:param type="dim" val="1D"/>
                                <dgm:param type="begPts" val="midR"/>
                                <dgm:param type="endSty" val="noArr"/>
                                <dgm:param type="srcNode" val="parTx5"/>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37"/>
                  </dgm:choose>
                </dgm:forEach>
              </dgm:layoutNode>
              <dgm:choose name="Name138">
                <dgm:if name="Name139" axis="root ch" ptType="all node" func="cnt" op="gte" val="5">
                  <dgm:layoutNode name="spPost4">
                    <dgm:alg type="sp"/>
                    <dgm:shape xmlns:r="http://schemas.openxmlformats.org/officeDocument/2006/relationships" r:blip="">
                      <dgm:adjLst/>
                    </dgm:shape>
                  </dgm:layoutNode>
                </dgm:if>
                <dgm:else name="Name140"/>
              </dgm:choose>
            </dgm:if>
            <dgm:else name="Name141"/>
          </dgm:choose>
        </dgm:if>
        <dgm:if name="Name142" axis="self" ptType="node" func="pos" op="equ" val="5">
          <dgm:layoutNode name="parTx5"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43">
            <dgm:if name="Name144" axis="ch" ptType="node" func="cnt" op="gte" val="1">
              <dgm:layoutNode name="spPre5">
                <dgm:alg type="sp"/>
                <dgm:shape xmlns:r="http://schemas.openxmlformats.org/officeDocument/2006/relationships" r:blip="">
                  <dgm:adjLst/>
                </dgm:shape>
              </dgm:layoutNode>
              <dgm:layoutNode name="chLin5">
                <dgm:alg type="lin">
                  <dgm:param type="linDir" val="fromT"/>
                </dgm:alg>
                <dgm:shape xmlns:r="http://schemas.openxmlformats.org/officeDocument/2006/relationships" r:blip="">
                  <dgm:adjLst/>
                </dgm:shape>
                <dgm:presOf/>
                <dgm:constrLst>
                  <dgm:constr type="w" for="ch" forName="txAndLines5" refType="w" fact="0.77"/>
                  <dgm:constr type="w" for="ch" forName="top5" refType="w" refFor="ch" refForName="txAndLines5" fact="0.78"/>
                </dgm:constrLst>
                <dgm:forEach name="Name145" axis="ch">
                  <dgm:forEach name="Name146" axis="self" ptType="parTrans">
                    <dgm:layoutNode name="Name147" styleLbl="parChTrans1D1">
                      <dgm:choose name="Name148">
                        <dgm:if name="Name149" func="var" arg="dir" op="equ" val="norm">
                          <dgm:alg type="conn">
                            <dgm:param type="dim" val="1D"/>
                            <dgm:param type="begPts" val="midR"/>
                            <dgm:param type="endSty" val="noArr"/>
                            <dgm:param type="dstNode" val="anchor5"/>
                          </dgm:alg>
                        </dgm:if>
                        <dgm:else name="Name150">
                          <dgm:alg type="conn">
                            <dgm:param type="dim" val="1D"/>
                            <dgm:param type="begPts" val="midL"/>
                            <dgm:param type="endSty" val="noArr"/>
                            <dgm:param type="srcNode" val="parTx5"/>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1" axis="self" ptType="node">
                    <dgm:choose name="Name152">
                      <dgm:if name="Name153" axis="par ch" ptType="node node" func="cnt" op="equ" val="1">
                        <dgm:layoutNode name="top5">
                          <dgm:alg type="sp"/>
                          <dgm:shape xmlns:r="http://schemas.openxmlformats.org/officeDocument/2006/relationships" r:blip="">
                            <dgm:adjLst/>
                          </dgm:shape>
                          <dgm:constrLst>
                            <dgm:constr type="h" refType="w" fact="0.6"/>
                          </dgm:constrLst>
                        </dgm:layoutNode>
                      </dgm:if>
                      <dgm:else name="Name154"/>
                    </dgm:choose>
                    <dgm:layoutNode name="txAndLines5">
                      <dgm:choose name="Name155">
                        <dgm:if name="Name156" func="var" arg="dir" op="equ" val="norm">
                          <dgm:alg type="lin"/>
                        </dgm:if>
                        <dgm:else name="Name157">
                          <dgm:alg type="lin">
                            <dgm:param type="linDir" val="fromR"/>
                          </dgm:alg>
                        </dgm:else>
                      </dgm:choose>
                      <dgm:shape xmlns:r="http://schemas.openxmlformats.org/officeDocument/2006/relationships" r:blip="">
                        <dgm:adjLst/>
                      </dgm:shape>
                      <dgm:presOf/>
                      <dgm:choose name="Name158">
                        <dgm:if name="Name159" axis="root ch" ptType="all node" func="cnt" op="gte" val="6">
                          <dgm:constrLst>
                            <dgm:constr type="w" for="ch" forName="anchor5" refType="w"/>
                            <dgm:constr type="w" for="ch" forName="backup5" refType="w" fact="-1"/>
                            <dgm:constr type="w" for="ch" forName="preLine5" refType="w" fact="0.11"/>
                            <dgm:constr type="w" for="ch" forName="desTx5" refType="w" fact="0.78"/>
                            <dgm:constr type="w" for="ch" forName="postLine5" refType="w" fact="0.11"/>
                          </dgm:constrLst>
                        </dgm:if>
                        <dgm:else name="Name160">
                          <dgm:constrLst>
                            <dgm:constr type="w" for="ch" forName="anchor5" refType="w" fact="0.89"/>
                            <dgm:constr type="w" for="ch" forName="backup5" refType="w" fact="-0.89"/>
                            <dgm:constr type="w" for="ch" forName="preLine5" refType="w" fact="0.11"/>
                            <dgm:constr type="w" for="ch" forName="desTx5" refType="w" fact="0.78"/>
                          </dgm:constrLst>
                        </dgm:else>
                      </dgm:choose>
                      <dgm:layoutNode name="anchor5" moveWith="desTx5">
                        <dgm:alg type="sp"/>
                        <dgm:shape xmlns:r="http://schemas.openxmlformats.org/officeDocument/2006/relationships" r:blip="">
                          <dgm:adjLst/>
                        </dgm:shape>
                      </dgm:layoutNode>
                      <dgm:layoutNode name="backup5" moveWith="desTx5">
                        <dgm:alg type="sp"/>
                        <dgm:shape xmlns:r="http://schemas.openxmlformats.org/officeDocument/2006/relationships" r:blip="">
                          <dgm:adjLst/>
                        </dgm:shape>
                      </dgm:layoutNode>
                      <dgm:layoutNode name="preLine5" styleLbl="parChTrans1D1" moveWith="desTx5">
                        <dgm:alg type="sp"/>
                        <dgm:shape xmlns:r="http://schemas.openxmlformats.org/officeDocument/2006/relationships" type="line" r:blip="">
                          <dgm:adjLst/>
                        </dgm:shape>
                        <dgm:presOf/>
                      </dgm:layoutNode>
                      <dgm:layoutNode name="desTx5"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61">
                        <dgm:if name="Name162" axis="root ch" ptType="all node" func="cnt" op="gte" val="6">
                          <dgm:layoutNode name="postLine5" styleLbl="parChTrans1D1" moveWith="desTx5">
                            <dgm:alg type="sp"/>
                            <dgm:shape xmlns:r="http://schemas.openxmlformats.org/officeDocument/2006/relationships" type="line" r:blip="">
                              <dgm:adjLst/>
                            </dgm:shape>
                            <dgm:presOf/>
                          </dgm:layoutNode>
                        </dgm:if>
                        <dgm:else name="Name163"/>
                      </dgm:choose>
                    </dgm:layoutNode>
                  </dgm:forEach>
                  <dgm:choose name="Name164">
                    <dgm:if name="Name165" axis="root ch" ptType="all node" func="cnt" op="gte" val="6">
                      <dgm:forEach name="Name166" axis="self" ptType="parTrans">
                        <dgm:layoutNode name="Name167" styleLbl="parChTrans1D1">
                          <dgm:choose name="Name168">
                            <dgm:if name="Name169" func="var" arg="dir" op="equ" val="norm">
                              <dgm:alg type="conn">
                                <dgm:param type="dim" val="1D"/>
                                <dgm:param type="begPts" val="midL"/>
                                <dgm:param type="srcNode" val="parTx6"/>
                                <dgm:param type="endSty" val="noArr"/>
                                <dgm:param type="dstNode" val="anchor5"/>
                              </dgm:alg>
                            </dgm:if>
                            <dgm:else name="Name170">
                              <dgm:alg type="conn">
                                <dgm:param type="dim" val="1D"/>
                                <dgm:param type="begPts" val="midR"/>
                                <dgm:param type="endSty" val="noArr"/>
                                <dgm:param type="srcNode" val="parTx6"/>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71"/>
                  </dgm:choose>
                </dgm:forEach>
              </dgm:layoutNode>
              <dgm:choose name="Name172">
                <dgm:if name="Name173" axis="root ch" ptType="all node" func="cnt" op="gte" val="6">
                  <dgm:layoutNode name="spPost5">
                    <dgm:alg type="sp"/>
                    <dgm:shape xmlns:r="http://schemas.openxmlformats.org/officeDocument/2006/relationships" r:blip="">
                      <dgm:adjLst/>
                    </dgm:shape>
                  </dgm:layoutNode>
                </dgm:if>
                <dgm:else name="Name174"/>
              </dgm:choose>
            </dgm:if>
            <dgm:else name="Name175"/>
          </dgm:choose>
        </dgm:if>
        <dgm:if name="Name176" axis="self" ptType="node" func="pos" op="equ" val="6">
          <dgm:layoutNode name="parTx6"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77">
            <dgm:if name="Name178" axis="ch" ptType="node" func="cnt" op="gte" val="1">
              <dgm:layoutNode name="spPre6">
                <dgm:alg type="sp"/>
                <dgm:shape xmlns:r="http://schemas.openxmlformats.org/officeDocument/2006/relationships" r:blip="">
                  <dgm:adjLst/>
                </dgm:shape>
              </dgm:layoutNode>
              <dgm:layoutNode name="chLin6">
                <dgm:alg type="lin">
                  <dgm:param type="linDir" val="fromT"/>
                </dgm:alg>
                <dgm:shape xmlns:r="http://schemas.openxmlformats.org/officeDocument/2006/relationships" r:blip="">
                  <dgm:adjLst/>
                </dgm:shape>
                <dgm:presOf/>
                <dgm:constrLst>
                  <dgm:constr type="w" for="ch" forName="txAndLines6" refType="w" fact="0.77"/>
                  <dgm:constr type="w" for="ch" forName="top6" refType="w" refFor="ch" refForName="txAndLines6" fact="0.78"/>
                </dgm:constrLst>
                <dgm:forEach name="Name179" axis="ch">
                  <dgm:forEach name="Name180" axis="self" ptType="parTrans">
                    <dgm:layoutNode name="Name181" styleLbl="parChTrans1D1">
                      <dgm:choose name="Name182">
                        <dgm:if name="Name183" func="var" arg="dir" op="equ" val="norm">
                          <dgm:alg type="conn">
                            <dgm:param type="dim" val="1D"/>
                            <dgm:param type="begPts" val="midR"/>
                            <dgm:param type="endSty" val="noArr"/>
                            <dgm:param type="dstNode" val="anchor6"/>
                          </dgm:alg>
                        </dgm:if>
                        <dgm:else name="Name184">
                          <dgm:alg type="conn">
                            <dgm:param type="dim" val="1D"/>
                            <dgm:param type="begPts" val="midL"/>
                            <dgm:param type="endSty" val="noArr"/>
                            <dgm:param type="srcNode" val="parTx6"/>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85" axis="self" ptType="node">
                    <dgm:choose name="Name186">
                      <dgm:if name="Name187" axis="par ch" ptType="node node" func="cnt" op="equ" val="1">
                        <dgm:layoutNode name="top6">
                          <dgm:alg type="sp"/>
                          <dgm:shape xmlns:r="http://schemas.openxmlformats.org/officeDocument/2006/relationships" r:blip="">
                            <dgm:adjLst/>
                          </dgm:shape>
                          <dgm:constrLst>
                            <dgm:constr type="h" refType="w" fact="0.6"/>
                          </dgm:constrLst>
                        </dgm:layoutNode>
                      </dgm:if>
                      <dgm:else name="Name188"/>
                    </dgm:choose>
                    <dgm:layoutNode name="txAndLines6">
                      <dgm:choose name="Name189">
                        <dgm:if name="Name190" func="var" arg="dir" op="equ" val="norm">
                          <dgm:alg type="lin"/>
                        </dgm:if>
                        <dgm:else name="Name191">
                          <dgm:alg type="lin">
                            <dgm:param type="linDir" val="fromR"/>
                          </dgm:alg>
                        </dgm:else>
                      </dgm:choose>
                      <dgm:shape xmlns:r="http://schemas.openxmlformats.org/officeDocument/2006/relationships" r:blip="">
                        <dgm:adjLst/>
                      </dgm:shape>
                      <dgm:presOf/>
                      <dgm:choose name="Name192">
                        <dgm:if name="Name193" axis="root ch" ptType="all node" func="cnt" op="gte" val="7">
                          <dgm:constrLst>
                            <dgm:constr type="w" for="ch" forName="anchor6" refType="w"/>
                            <dgm:constr type="w" for="ch" forName="backup6" refType="w" fact="-1"/>
                            <dgm:constr type="w" for="ch" forName="preLine6" refType="w" fact="0.11"/>
                            <dgm:constr type="w" for="ch" forName="desTx6" refType="w" fact="0.78"/>
                            <dgm:constr type="w" for="ch" forName="postLine6" refType="w" fact="0.11"/>
                          </dgm:constrLst>
                        </dgm:if>
                        <dgm:else name="Name194">
                          <dgm:constrLst>
                            <dgm:constr type="w" for="ch" forName="anchor6" refType="w" fact="0.89"/>
                            <dgm:constr type="w" for="ch" forName="backup6" refType="w" fact="-0.89"/>
                            <dgm:constr type="w" for="ch" forName="preLine6" refType="w" fact="0.11"/>
                            <dgm:constr type="w" for="ch" forName="desTx6" refType="w" fact="0.78"/>
                          </dgm:constrLst>
                        </dgm:else>
                      </dgm:choose>
                      <dgm:layoutNode name="anchor6" moveWith="desTx6">
                        <dgm:alg type="sp"/>
                        <dgm:shape xmlns:r="http://schemas.openxmlformats.org/officeDocument/2006/relationships" r:blip="">
                          <dgm:adjLst/>
                        </dgm:shape>
                      </dgm:layoutNode>
                      <dgm:layoutNode name="backup6" moveWith="desTx6">
                        <dgm:alg type="sp"/>
                        <dgm:shape xmlns:r="http://schemas.openxmlformats.org/officeDocument/2006/relationships" r:blip="">
                          <dgm:adjLst/>
                        </dgm:shape>
                      </dgm:layoutNode>
                      <dgm:layoutNode name="preLine6" styleLbl="parChTrans1D1" moveWith="desTx6">
                        <dgm:alg type="sp"/>
                        <dgm:shape xmlns:r="http://schemas.openxmlformats.org/officeDocument/2006/relationships" type="line" r:blip="">
                          <dgm:adjLst/>
                        </dgm:shape>
                        <dgm:presOf/>
                      </dgm:layoutNode>
                      <dgm:layoutNode name="desTx6"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95">
                        <dgm:if name="Name196" axis="root ch" ptType="all node" func="cnt" op="gte" val="7">
                          <dgm:layoutNode name="postLine6" styleLbl="parChTrans1D1" moveWith="desTx6">
                            <dgm:alg type="sp"/>
                            <dgm:shape xmlns:r="http://schemas.openxmlformats.org/officeDocument/2006/relationships" type="line" r:blip="">
                              <dgm:adjLst/>
                            </dgm:shape>
                            <dgm:presOf/>
                          </dgm:layoutNode>
                        </dgm:if>
                        <dgm:else name="Name197"/>
                      </dgm:choose>
                    </dgm:layoutNode>
                  </dgm:forEach>
                  <dgm:choose name="Name198">
                    <dgm:if name="Name199" axis="root ch" ptType="all node" func="cnt" op="gte" val="7">
                      <dgm:forEach name="Name200" axis="self" ptType="parTrans">
                        <dgm:layoutNode name="Name201" styleLbl="parChTrans1D1">
                          <dgm:choose name="Name202">
                            <dgm:if name="Name203" func="var" arg="dir" op="equ" val="norm">
                              <dgm:alg type="conn">
                                <dgm:param type="dim" val="1D"/>
                                <dgm:param type="begPts" val="midL"/>
                                <dgm:param type="srcNode" val="parTx7"/>
                                <dgm:param type="endSty" val="noArr"/>
                                <dgm:param type="dstNode" val="anchor6"/>
                              </dgm:alg>
                            </dgm:if>
                            <dgm:else name="Name204">
                              <dgm:alg type="conn">
                                <dgm:param type="dim" val="1D"/>
                                <dgm:param type="begPts" val="midR"/>
                                <dgm:param type="endSty" val="noArr"/>
                                <dgm:param type="srcNode" val="parTx7"/>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205"/>
                  </dgm:choose>
                </dgm:forEach>
              </dgm:layoutNode>
              <dgm:choose name="Name206">
                <dgm:if name="Name207" axis="root ch" ptType="all node" func="cnt" op="gte" val="7">
                  <dgm:layoutNode name="spPost6">
                    <dgm:alg type="sp"/>
                    <dgm:shape xmlns:r="http://schemas.openxmlformats.org/officeDocument/2006/relationships" r:blip="">
                      <dgm:adjLst/>
                    </dgm:shape>
                  </dgm:layoutNode>
                </dgm:if>
                <dgm:else name="Name208"/>
              </dgm:choose>
            </dgm:if>
            <dgm:else name="Name209"/>
          </dgm:choose>
        </dgm:if>
        <dgm:if name="Name210" axis="self" ptType="node" func="pos" op="equ" val="7">
          <dgm:layoutNode name="parTx7"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211">
            <dgm:if name="Name212" axis="ch" ptType="node" func="cnt" op="gte" val="1">
              <dgm:layoutNode name="spPre7">
                <dgm:alg type="sp"/>
                <dgm:shape xmlns:r="http://schemas.openxmlformats.org/officeDocument/2006/relationships" r:blip="">
                  <dgm:adjLst/>
                </dgm:shape>
              </dgm:layoutNode>
              <dgm:layoutNode name="chLin7">
                <dgm:alg type="lin">
                  <dgm:param type="linDir" val="fromT"/>
                </dgm:alg>
                <dgm:shape xmlns:r="http://schemas.openxmlformats.org/officeDocument/2006/relationships" r:blip="">
                  <dgm:adjLst/>
                </dgm:shape>
                <dgm:presOf/>
                <dgm:constrLst>
                  <dgm:constr type="w" for="ch" forName="txAndLines7" refType="w" fact="0.77"/>
                  <dgm:constr type="w" for="ch" forName="top7" refType="w" refFor="ch" refForName="txAndLines7" fact="0.78"/>
                </dgm:constrLst>
                <dgm:forEach name="Name213" axis="ch">
                  <dgm:forEach name="Name214" axis="self" ptType="parTrans">
                    <dgm:layoutNode name="Name215" styleLbl="parChTrans1D1">
                      <dgm:choose name="Name216">
                        <dgm:if name="Name217" func="var" arg="dir" op="equ" val="norm">
                          <dgm:alg type="conn">
                            <dgm:param type="dim" val="1D"/>
                            <dgm:param type="begPts" val="midR"/>
                            <dgm:param type="endSty" val="noArr"/>
                            <dgm:param type="dstNode" val="anchor7"/>
                          </dgm:alg>
                        </dgm:if>
                        <dgm:else name="Name218">
                          <dgm:alg type="conn">
                            <dgm:param type="dim" val="1D"/>
                            <dgm:param type="begPts" val="midL"/>
                            <dgm:param type="endSty" val="noArr"/>
                            <dgm:param type="srcNode" val="parTx7"/>
                            <dgm:param type="dstNode" val="anchor7"/>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219" axis="self" ptType="node">
                    <dgm:choose name="Name220">
                      <dgm:if name="Name221" axis="par ch" ptType="node node" func="cnt" op="equ" val="1">
                        <dgm:layoutNode name="top7">
                          <dgm:alg type="sp"/>
                          <dgm:shape xmlns:r="http://schemas.openxmlformats.org/officeDocument/2006/relationships" r:blip="">
                            <dgm:adjLst/>
                          </dgm:shape>
                          <dgm:constrLst>
                            <dgm:constr type="h" refType="w" fact="0.6"/>
                          </dgm:constrLst>
                        </dgm:layoutNode>
                      </dgm:if>
                      <dgm:else name="Name222"/>
                    </dgm:choose>
                    <dgm:layoutNode name="txAndLines7">
                      <dgm:choose name="Name223">
                        <dgm:if name="Name224" func="var" arg="dir" op="equ" val="norm">
                          <dgm:alg type="lin"/>
                        </dgm:if>
                        <dgm:else name="Name225">
                          <dgm:alg type="lin">
                            <dgm:param type="linDir" val="fromR"/>
                          </dgm:alg>
                        </dgm:else>
                      </dgm:choose>
                      <dgm:shape xmlns:r="http://schemas.openxmlformats.org/officeDocument/2006/relationships" r:blip="">
                        <dgm:adjLst/>
                      </dgm:shape>
                      <dgm:presOf/>
                      <dgm:constrLst>
                        <dgm:constr type="w" for="ch" forName="anchor7" refType="w" fact="0.89"/>
                        <dgm:constr type="w" for="ch" forName="backup7" refType="w" fact="-0.89"/>
                        <dgm:constr type="w" for="ch" forName="preLine7" refType="w" fact="0.11"/>
                        <dgm:constr type="w" for="ch" forName="desTx7" refType="w" fact="0.78"/>
                      </dgm:constrLst>
                      <dgm:layoutNode name="anchor7" moveWith="desTx7">
                        <dgm:alg type="sp"/>
                        <dgm:shape xmlns:r="http://schemas.openxmlformats.org/officeDocument/2006/relationships" r:blip="">
                          <dgm:adjLst/>
                        </dgm:shape>
                      </dgm:layoutNode>
                      <dgm:layoutNode name="backup7" moveWith="desTx7">
                        <dgm:alg type="sp"/>
                        <dgm:shape xmlns:r="http://schemas.openxmlformats.org/officeDocument/2006/relationships" r:blip="">
                          <dgm:adjLst/>
                        </dgm:shape>
                      </dgm:layoutNode>
                      <dgm:layoutNode name="preLine7" styleLbl="parChTrans1D1" moveWith="desTx7">
                        <dgm:alg type="sp"/>
                        <dgm:shape xmlns:r="http://schemas.openxmlformats.org/officeDocument/2006/relationships" type="line" r:blip="">
                          <dgm:adjLst/>
                        </dgm:shape>
                        <dgm:presOf/>
                      </dgm:layoutNode>
                      <dgm:layoutNode name="desTx7"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layoutNode>
                  </dgm:forEach>
                </dgm:forEach>
              </dgm:layoutNode>
            </dgm:if>
            <dgm:else name="Name226"/>
          </dgm:choose>
        </dgm:if>
        <dgm:else name="Name227"/>
      </dgm:choose>
    </dgm:forEach>
  </dgm:layoutNode>
</dgm:layoutDef>
</file>

<file path=ppt/diagrams/layout15.xml><?xml version="1.0" encoding="utf-8"?>
<dgm:layoutDef xmlns:dgm="http://schemas.openxmlformats.org/drawingml/2006/diagram" xmlns:a="http://schemas.openxmlformats.org/drawingml/2006/main" uniqueId="urn:microsoft.com/office/officeart/2009/3/layout/SubStepProcess">
  <dgm:title val=""/>
  <dgm:desc val=""/>
  <dgm:catLst>
    <dgm:cat type="process" pri="12250"/>
  </dgm:catLst>
  <dgm:sampData>
    <dgm:dataModel>
      <dgm:ptLst>
        <dgm:pt modelId="0" type="doc"/>
        <dgm:pt modelId="1">
          <dgm:prSet phldr="1"/>
        </dgm:pt>
        <dgm:pt modelId="11">
          <dgm:prSet phldr="1"/>
        </dgm:pt>
        <dgm:pt modelId="12">
          <dgm:prSet phldr="1"/>
        </dgm:pt>
        <dgm:pt modelId="2">
          <dgm:prSet phldr="1"/>
        </dgm:pt>
        <dgm:pt modelId="3">
          <dgm:prSet phldr="1"/>
        </dgm:pt>
      </dgm:ptLst>
      <dgm:cxnLst>
        <dgm:cxn modelId="6" srcId="0" destId="1" srcOrd="0" destOrd="0"/>
        <dgm:cxn modelId="61" srcId="1" destId="11" srcOrd="0" destOrd="0"/>
        <dgm:cxn modelId="62" srcId="1" destId="12" srcOrd="1" destOrd="0"/>
        <dgm:cxn modelId="7" srcId="0" destId="2" srcOrd="0" destOrd="0"/>
        <dgm:cxn modelId="8" srcId="0" destId="3" srcOrd="0" destOrd="0"/>
      </dgm:cxnLst>
      <dgm:bg/>
      <dgm:whole/>
    </dgm:dataModel>
  </dgm:sampData>
  <dgm:styleData>
    <dgm:dataModel>
      <dgm:ptLst>
        <dgm:pt modelId="0" type="doc"/>
        <dgm:pt modelId="1">
          <dgm:prSet phldr="1"/>
        </dgm:pt>
        <dgm:pt modelId="11">
          <dgm:prSet phldr="1"/>
        </dgm:pt>
        <dgm:pt modelId="12">
          <dgm:prSet phldr="1"/>
        </dgm:pt>
        <dgm:pt modelId="2">
          <dgm:prSet phldr="1"/>
        </dgm:pt>
      </dgm:ptLst>
      <dgm:cxnLst>
        <dgm:cxn modelId="4" srcId="0" destId="1" srcOrd="0" destOrd="0"/>
        <dgm:cxn modelId="41" srcId="1" destId="11" srcOrd="0" destOrd="0"/>
        <dgm:cxn modelId="42" srcId="1" destId="12" srcOrd="1" destOrd="0"/>
        <dgm:cxn modelId="5" srcId="0" destId="2" srcOrd="0" destOrd="0"/>
      </dgm:cxnLst>
      <dgm:bg/>
      <dgm:whole/>
    </dgm:dataModel>
  </dgm:styleData>
  <dgm:clrData>
    <dgm:dataModel>
      <dgm:ptLst>
        <dgm:pt modelId="0" type="doc"/>
        <dgm:pt modelId="1">
          <dgm:prSet phldr="1"/>
        </dgm:pt>
        <dgm:pt modelId="11">
          <dgm:prSet phldr="1"/>
        </dgm:pt>
        <dgm:pt modelId="12">
          <dgm:prSet phldr="1"/>
        </dgm:pt>
        <dgm:pt modelId="2">
          <dgm:prSet phldr="1"/>
        </dgm:pt>
        <dgm:pt modelId="3">
          <dgm:prSet phldr="1"/>
        </dgm:pt>
        <dgm:pt modelId="4">
          <dgm:prSet phldr="1"/>
        </dgm:pt>
      </dgm:ptLst>
      <dgm:cxnLst>
        <dgm:cxn modelId="8" srcId="0" destId="1" srcOrd="0" destOrd="0"/>
        <dgm:cxn modelId="81" srcId="1" destId="11" srcOrd="0" destOrd="0"/>
        <dgm:cxn modelId="82" srcId="1" destId="12" srcOrd="1" destOrd="0"/>
        <dgm:cxn modelId="9" srcId="0" destId="2" srcOrd="0" destOrd="0"/>
        <dgm:cxn modelId="10" srcId="0" destId="3" srcOrd="0" destOrd="0"/>
        <dgm:cxn modelId="11" srcId="0" destId="4" srcOrd="0" destOrd="0"/>
      </dgm:cxnLst>
      <dgm:bg/>
      <dgm:whole/>
    </dgm:dataModel>
  </dgm:clrData>
  <dgm:layoutNode name="Name0">
    <dgm:varLst>
      <dgm:chMax val="7"/>
      <dgm:dir/>
      <dgm:animOne val="branch"/>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parTx1" refType="w"/>
      <dgm:constr type="w" for="ch" forName="chLin1" refType="w" refFor="ch" refForName="parTx1" fact="1.38"/>
      <dgm:constr type="h" for="ch" forName="chLin1" refType="h"/>
      <dgm:constr type="w" for="ch" forName="spPre1" refType="w" fact="0.27"/>
      <dgm:constr type="w" for="ch" forName="spPost1" refType="w" fact="0.27"/>
      <dgm:constr type="h" for="ch" forName="spPre1" refType="h"/>
      <dgm:constr type="h" for="ch" forName="spPost1" refType="h"/>
      <dgm:constr type="primFontSz" for="ch" forName="parTx1" val="65"/>
      <dgm:constr type="primFontSz" for="des" forName="desTx1" refType="primFontSz" refFor="ch" refForName="parTx1" fact="0.78"/>
      <dgm:constr type="primFontSz" for="des" forName="desTx1" op="equ"/>
      <dgm:constr type="w" for="ch" forName="parTx2" refType="w"/>
      <dgm:constr type="w" for="ch" forName="chLin2" refType="w" refFor="ch" refForName="parTx2" fact="1.38"/>
      <dgm:constr type="h" for="ch" forName="chLin2" refType="h"/>
      <dgm:constr type="w" for="ch" forName="spPre2" refType="w" fact="0.54"/>
      <dgm:constr type="w" for="ch" forName="spPost2" refType="w" fact="0.54"/>
      <dgm:constr type="h" for="ch" forName="spPre2" refType="h"/>
      <dgm:constr type="h" for="ch" forName="spPost2" refType="h"/>
      <dgm:constr type="primFontSz" for="ch" forName="parTx2" refType="primFontSz" refFor="ch" refForName="parTx1" op="equ"/>
      <dgm:constr type="primFontSz" for="des" forName="desTx2" refType="primFontSz" refFor="des" refForName="desTx1" op="equ"/>
      <dgm:constr type="w" for="ch" forName="parTx3" refType="w"/>
      <dgm:constr type="w" for="ch" forName="chLin3" refType="w" refFor="ch" refForName="parTx3" fact="1.38"/>
      <dgm:constr type="h" for="ch" forName="chLin3" refType="h"/>
      <dgm:constr type="w" for="ch" forName="spPre3" refType="w" fact="0.54"/>
      <dgm:constr type="w" for="ch" forName="spPost3" refType="w" fact="0.54"/>
      <dgm:constr type="h" for="ch" forName="spPre3" refType="h"/>
      <dgm:constr type="h" for="ch" forName="spPost3" refType="h"/>
      <dgm:constr type="primFontSz" for="ch" forName="parTx3" refType="primFontSz" refFor="ch" refForName="parTx1" op="equ"/>
      <dgm:constr type="primFontSz" for="des" forName="desTx3" refType="primFontSz" refFor="des" refForName="desTx1" op="equ"/>
      <dgm:constr type="w" for="ch" forName="parTx4" refType="w"/>
      <dgm:constr type="w" for="ch" forName="chLin4" refType="w" refFor="ch" refForName="parTx4" fact="1.38"/>
      <dgm:constr type="h" for="ch" forName="chLin4" refType="h"/>
      <dgm:constr type="w" for="ch" forName="spPre4" refType="w" fact="0.54"/>
      <dgm:constr type="w" for="ch" forName="spPost4" refType="w" fact="0.54"/>
      <dgm:constr type="h" for="ch" forName="spPre4" refType="h"/>
      <dgm:constr type="h" for="ch" forName="spPost4" refType="h"/>
      <dgm:constr type="primFontSz" for="ch" forName="parTx4" refType="primFontSz" refFor="ch" refForName="parTx1" op="equ"/>
      <dgm:constr type="primFontSz" for="des" forName="desTx4" refType="primFontSz" refFor="des" refForName="desTx1" op="equ"/>
      <dgm:constr type="w" for="ch" forName="parTx5" refType="w"/>
      <dgm:constr type="w" for="ch" forName="chLin5" refType="w" refFor="ch" refForName="parTx5" fact="1.38"/>
      <dgm:constr type="h" for="ch" forName="chLin5" refType="h"/>
      <dgm:constr type="w" for="ch" forName="spPre5" refType="w" fact="0.54"/>
      <dgm:constr type="w" for="ch" forName="spPost5" refType="w" fact="0.54"/>
      <dgm:constr type="h" for="ch" forName="spPre5" refType="h"/>
      <dgm:constr type="h" for="ch" forName="spPost5" refType="h"/>
      <dgm:constr type="primFontSz" for="ch" forName="parTx5" refType="primFontSz" refFor="ch" refForName="parTx1" op="equ"/>
      <dgm:constr type="primFontSz" for="des" forName="desTx5" refType="primFontSz" refFor="des" refForName="desTx1" op="equ"/>
      <dgm:constr type="w" for="ch" forName="parTx6" refType="w"/>
      <dgm:constr type="w" for="ch" forName="chLin6" refType="w" refFor="ch" refForName="parTx6" fact="1.38"/>
      <dgm:constr type="h" for="ch" forName="chLin6" refType="h"/>
      <dgm:constr type="w" for="ch" forName="spPre6" refType="w" fact="0.54"/>
      <dgm:constr type="w" for="ch" forName="spPost6" refType="w" fact="0.54"/>
      <dgm:constr type="h" for="ch" forName="spPre6" refType="h"/>
      <dgm:constr type="h" for="ch" forName="spPost6" refType="h"/>
      <dgm:constr type="primFontSz" for="ch" forName="parTx6" refType="primFontSz" refFor="ch" refForName="parTx1" op="equ"/>
      <dgm:constr type="primFontSz" for="des" forName="desTx6" refType="primFontSz" refFor="des" refForName="desTx1" op="equ"/>
      <dgm:constr type="w" for="ch" forName="parTx7" refType="w"/>
      <dgm:constr type="w" for="ch" forName="chLin7" refType="w" refFor="ch" refForName="parTx7" fact="1.38"/>
      <dgm:constr type="h" for="ch" forName="chLin7" refType="h"/>
      <dgm:constr type="w" for="ch" forName="spPre7" refType="w" fact="0.54"/>
      <dgm:constr type="w" for="ch" forName="spPost7" refType="w" fact="0.54"/>
      <dgm:constr type="h" for="ch" forName="spPre7" refType="h"/>
      <dgm:constr type="h" for="ch" forName="spPost7" refType="h"/>
      <dgm:constr type="primFontSz" for="ch" forName="parTx7" refType="primFontSz" refFor="ch" refForName="parTx1" op="equ"/>
      <dgm:constr type="primFontSz" for="des" forName="desTx7" refType="primFontSz" refFor="des" refForName="desTx1" op="equ"/>
    </dgm:constrLst>
    <dgm:forEach name="Name4" axis="ch" ptType="node">
      <dgm:choose name="Name5">
        <dgm:if name="Name6" axis="self" ptType="node" func="pos" op="equ" val="1">
          <dgm:layoutNode name="parTx1"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
            <dgm:if name="Name8" axis="ch" ptType="node" func="cnt" op="gte" val="1">
              <dgm:layoutNode name="spPre1">
                <dgm:alg type="sp"/>
                <dgm:shape xmlns:r="http://schemas.openxmlformats.org/officeDocument/2006/relationships" r:blip="">
                  <dgm:adjLst/>
                </dgm:shape>
              </dgm:layoutNode>
              <dgm:layoutNode name="chLin1">
                <dgm:alg type="lin">
                  <dgm:param type="linDir" val="fromT"/>
                </dgm:alg>
                <dgm:shape xmlns:r="http://schemas.openxmlformats.org/officeDocument/2006/relationships" r:blip="">
                  <dgm:adjLst/>
                </dgm:shape>
                <dgm:presOf/>
                <dgm:constrLst>
                  <dgm:constr type="w" for="ch" forName="txAndLines1" refType="w" fact="0.77"/>
                  <dgm:constr type="w" for="ch" forName="top1" refType="w" refFor="ch" refForName="txAndLines1" fact="0.78"/>
                </dgm:constrLst>
                <dgm:forEach name="Name9" axis="ch">
                  <dgm:forEach name="Name10" axis="self" ptType="parTrans">
                    <dgm:layoutNode name="Name11" styleLbl="parChTrans1D1">
                      <dgm:choose name="Name12">
                        <dgm:if name="Name13" func="var" arg="dir" op="equ" val="norm">
                          <dgm:alg type="conn">
                            <dgm:param type="dim" val="1D"/>
                            <dgm:param type="begPts" val="midR"/>
                            <dgm:param type="endSty" val="noArr"/>
                            <dgm:param type="dstNode" val="anchor1"/>
                          </dgm:alg>
                        </dgm:if>
                        <dgm:else name="Name14">
                          <dgm:alg type="conn">
                            <dgm:param type="dim" val="1D"/>
                            <dgm:param type="begPts" val="midL"/>
                            <dgm:param type="endSty" val="noArr"/>
                            <dgm:param type="srcNode" val="parTx1"/>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 axis="self" ptType="node">
                    <dgm:choose name="Name16">
                      <dgm:if name="Name17" axis="par ch" ptType="node node" func="cnt" op="equ" val="1">
                        <dgm:layoutNode name="top1">
                          <dgm:alg type="sp"/>
                          <dgm:shape xmlns:r="http://schemas.openxmlformats.org/officeDocument/2006/relationships" r:blip="">
                            <dgm:adjLst/>
                          </dgm:shape>
                          <dgm:constrLst>
                            <dgm:constr type="h" refType="w" fact="0.6"/>
                          </dgm:constrLst>
                        </dgm:layoutNode>
                      </dgm:if>
                      <dgm:else name="Name18"/>
                    </dgm:choose>
                    <dgm:layoutNode name="txAndLines1">
                      <dgm:choose name="Name19">
                        <dgm:if name="Name20" func="var" arg="dir" op="equ" val="norm">
                          <dgm:alg type="lin"/>
                        </dgm:if>
                        <dgm:else name="Name21">
                          <dgm:alg type="lin">
                            <dgm:param type="linDir" val="fromR"/>
                          </dgm:alg>
                        </dgm:else>
                      </dgm:choose>
                      <dgm:shape xmlns:r="http://schemas.openxmlformats.org/officeDocument/2006/relationships" r:blip="">
                        <dgm:adjLst/>
                      </dgm:shape>
                      <dgm:presOf/>
                      <dgm:choose name="Name22">
                        <dgm:if name="Name23" axis="root ch" ptType="all node" func="cnt" op="gte" val="2">
                          <dgm:constrLst>
                            <dgm:constr type="w" for="ch" forName="anchor1" refType="w"/>
                            <dgm:constr type="w" for="ch" forName="backup1" refType="w" fact="-1"/>
                            <dgm:constr type="w" for="ch" forName="preLine1" refType="w" fact="0.11"/>
                            <dgm:constr type="w" for="ch" forName="desTx1" refType="w" fact="0.78"/>
                            <dgm:constr type="w" for="ch" forName="postLine1" refType="w" fact="0.11"/>
                          </dgm:constrLst>
                        </dgm:if>
                        <dgm:else name="Name24">
                          <dgm:constrLst>
                            <dgm:constr type="w" for="ch" forName="anchor1" refType="w" fact="0.89"/>
                            <dgm:constr type="w" for="ch" forName="backup1" refType="w" fact="-0.89"/>
                            <dgm:constr type="w" for="ch" forName="preLine1" refType="w" fact="0.11"/>
                            <dgm:constr type="w" for="ch" forName="desTx1" refType="w" fact="0.78"/>
                          </dgm:constrLst>
                        </dgm:else>
                      </dgm:choose>
                      <dgm:layoutNode name="anchor1" moveWith="desTx1">
                        <dgm:alg type="sp"/>
                        <dgm:shape xmlns:r="http://schemas.openxmlformats.org/officeDocument/2006/relationships" r:blip="">
                          <dgm:adjLst/>
                        </dgm:shape>
                      </dgm:layoutNode>
                      <dgm:layoutNode name="backup1" moveWith="desTx1">
                        <dgm:alg type="sp"/>
                        <dgm:shape xmlns:r="http://schemas.openxmlformats.org/officeDocument/2006/relationships" r:blip="">
                          <dgm:adjLst/>
                        </dgm:shape>
                      </dgm:layoutNode>
                      <dgm:layoutNode name="preLine1" styleLbl="parChTrans1D1" moveWith="desTx1">
                        <dgm:alg type="sp"/>
                        <dgm:shape xmlns:r="http://schemas.openxmlformats.org/officeDocument/2006/relationships" type="line" r:blip="">
                          <dgm:adjLst/>
                        </dgm:shape>
                        <dgm:presOf/>
                      </dgm:layoutNode>
                      <dgm:layoutNode name="desTx1"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25">
                        <dgm:if name="Name26" axis="root ch" ptType="all node" func="cnt" op="gte" val="2">
                          <dgm:layoutNode name="postLine1" styleLbl="parChTrans1D1" moveWith="desTx1">
                            <dgm:alg type="sp"/>
                            <dgm:shape xmlns:r="http://schemas.openxmlformats.org/officeDocument/2006/relationships" type="line" r:blip="">
                              <dgm:adjLst/>
                            </dgm:shape>
                            <dgm:presOf/>
                          </dgm:layoutNode>
                        </dgm:if>
                        <dgm:else name="Name27"/>
                      </dgm:choose>
                    </dgm:layoutNode>
                  </dgm:forEach>
                  <dgm:choose name="Name28">
                    <dgm:if name="Name29" axis="root ch" ptType="all node" func="cnt" op="gte" val="2">
                      <dgm:forEach name="Name30" axis="self" ptType="parTrans">
                        <dgm:layoutNode name="Name31" styleLbl="parChTrans1D1">
                          <dgm:choose name="Name32">
                            <dgm:if name="Name33" func="var" arg="dir" op="equ" val="norm">
                              <dgm:alg type="conn">
                                <dgm:param type="dim" val="1D"/>
                                <dgm:param type="begPts" val="midL"/>
                                <dgm:param type="srcNode" val="parTx2"/>
                                <dgm:param type="endSty" val="noArr"/>
                                <dgm:param type="dstNode" val="anchor1"/>
                              </dgm:alg>
                            </dgm:if>
                            <dgm:else name="Name34">
                              <dgm:alg type="conn">
                                <dgm:param type="dim" val="1D"/>
                                <dgm:param type="begPts" val="midR"/>
                                <dgm:param type="endSty" val="noArr"/>
                                <dgm:param type="srcNode" val="parTx2"/>
                                <dgm:param type="dstNode" val="anchor1"/>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35"/>
                  </dgm:choose>
                </dgm:forEach>
              </dgm:layoutNode>
              <dgm:choose name="Name36">
                <dgm:if name="Name37" axis="root ch" ptType="all node" func="cnt" op="gte" val="2">
                  <dgm:layoutNode name="spPost1">
                    <dgm:alg type="sp"/>
                    <dgm:shape xmlns:r="http://schemas.openxmlformats.org/officeDocument/2006/relationships" r:blip="">
                      <dgm:adjLst/>
                    </dgm:shape>
                  </dgm:layoutNode>
                </dgm:if>
                <dgm:else name="Name38"/>
              </dgm:choose>
            </dgm:if>
            <dgm:else name="Name39"/>
          </dgm:choose>
        </dgm:if>
        <dgm:if name="Name40" axis="self" ptType="node" func="pos" op="equ" val="2">
          <dgm:layoutNode name="parTx2"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41">
            <dgm:if name="Name42" axis="ch" ptType="node" func="cnt" op="gte" val="1">
              <dgm:layoutNode name="spPre2">
                <dgm:alg type="sp"/>
                <dgm:shape xmlns:r="http://schemas.openxmlformats.org/officeDocument/2006/relationships" r:blip="">
                  <dgm:adjLst/>
                </dgm:shape>
              </dgm:layoutNode>
              <dgm:layoutNode name="chLin2">
                <dgm:alg type="lin">
                  <dgm:param type="linDir" val="fromT"/>
                </dgm:alg>
                <dgm:shape xmlns:r="http://schemas.openxmlformats.org/officeDocument/2006/relationships" r:blip="">
                  <dgm:adjLst/>
                </dgm:shape>
                <dgm:presOf/>
                <dgm:constrLst>
                  <dgm:constr type="w" for="ch" forName="txAndLines2" refType="w" fact="0.77"/>
                  <dgm:constr type="w" for="ch" forName="top2" refType="w" refFor="ch" refForName="txAndLines2" fact="0.78"/>
                </dgm:constrLst>
                <dgm:forEach name="Name43" axis="ch">
                  <dgm:forEach name="Name44" axis="self" ptType="parTrans">
                    <dgm:layoutNode name="Name45" styleLbl="parChTrans1D1">
                      <dgm:choose name="Name46">
                        <dgm:if name="Name47" func="var" arg="dir" op="equ" val="norm">
                          <dgm:alg type="conn">
                            <dgm:param type="dim" val="1D"/>
                            <dgm:param type="begPts" val="midR"/>
                            <dgm:param type="endSty" val="noArr"/>
                            <dgm:param type="dstNode" val="anchor2"/>
                          </dgm:alg>
                        </dgm:if>
                        <dgm:else name="Name48">
                          <dgm:alg type="conn">
                            <dgm:param type="dim" val="1D"/>
                            <dgm:param type="begPts" val="midL"/>
                            <dgm:param type="endSty" val="noArr"/>
                            <dgm:param type="srcNode" val="parTx2"/>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49" axis="self" ptType="node">
                    <dgm:choose name="Name50">
                      <dgm:if name="Name51" axis="par ch" ptType="node node" func="cnt" op="equ" val="1">
                        <dgm:layoutNode name="top2">
                          <dgm:alg type="sp"/>
                          <dgm:shape xmlns:r="http://schemas.openxmlformats.org/officeDocument/2006/relationships" r:blip="">
                            <dgm:adjLst/>
                          </dgm:shape>
                          <dgm:constrLst>
                            <dgm:constr type="h" refType="w" fact="0.6"/>
                          </dgm:constrLst>
                        </dgm:layoutNode>
                      </dgm:if>
                      <dgm:else name="Name52"/>
                    </dgm:choose>
                    <dgm:layoutNode name="txAndLines2">
                      <dgm:choose name="Name53">
                        <dgm:if name="Name54" func="var" arg="dir" op="equ" val="norm">
                          <dgm:alg type="lin"/>
                        </dgm:if>
                        <dgm:else name="Name55">
                          <dgm:alg type="lin">
                            <dgm:param type="linDir" val="fromR"/>
                          </dgm:alg>
                        </dgm:else>
                      </dgm:choose>
                      <dgm:shape xmlns:r="http://schemas.openxmlformats.org/officeDocument/2006/relationships" r:blip="">
                        <dgm:adjLst/>
                      </dgm:shape>
                      <dgm:presOf/>
                      <dgm:choose name="Name56">
                        <dgm:if name="Name57" axis="root ch" ptType="all node" func="cnt" op="gte" val="3">
                          <dgm:constrLst>
                            <dgm:constr type="w" for="ch" forName="anchor2" refType="w"/>
                            <dgm:constr type="w" for="ch" forName="backup2" refType="w" fact="-1"/>
                            <dgm:constr type="w" for="ch" forName="preLine2" refType="w" fact="0.11"/>
                            <dgm:constr type="w" for="ch" forName="desTx2" refType="w" fact="0.78"/>
                            <dgm:constr type="w" for="ch" forName="postLine2" refType="w" fact="0.11"/>
                          </dgm:constrLst>
                        </dgm:if>
                        <dgm:else name="Name58">
                          <dgm:constrLst>
                            <dgm:constr type="w" for="ch" forName="anchor2" refType="w" fact="0.89"/>
                            <dgm:constr type="w" for="ch" forName="backup2" refType="w" fact="-0.89"/>
                            <dgm:constr type="w" for="ch" forName="preLine2" refType="w" fact="0.11"/>
                            <dgm:constr type="w" for="ch" forName="desTx2" refType="w" fact="0.78"/>
                          </dgm:constrLst>
                        </dgm:else>
                      </dgm:choose>
                      <dgm:layoutNode name="anchor2" moveWith="desTx2">
                        <dgm:alg type="sp"/>
                        <dgm:shape xmlns:r="http://schemas.openxmlformats.org/officeDocument/2006/relationships" r:blip="">
                          <dgm:adjLst/>
                        </dgm:shape>
                      </dgm:layoutNode>
                      <dgm:layoutNode name="backup2" moveWith="desTx2">
                        <dgm:alg type="sp"/>
                        <dgm:shape xmlns:r="http://schemas.openxmlformats.org/officeDocument/2006/relationships" r:blip="">
                          <dgm:adjLst/>
                        </dgm:shape>
                      </dgm:layoutNode>
                      <dgm:layoutNode name="preLine2" styleLbl="parChTrans1D1" moveWith="desTx2">
                        <dgm:alg type="sp"/>
                        <dgm:shape xmlns:r="http://schemas.openxmlformats.org/officeDocument/2006/relationships" type="line" r:blip="">
                          <dgm:adjLst/>
                        </dgm:shape>
                        <dgm:presOf/>
                      </dgm:layoutNode>
                      <dgm:layoutNode name="desTx2"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59">
                        <dgm:if name="Name60" axis="root ch" ptType="all node" func="cnt" op="gte" val="3">
                          <dgm:layoutNode name="postLine2" styleLbl="parChTrans1D1" moveWith="desTx2">
                            <dgm:alg type="sp"/>
                            <dgm:shape xmlns:r="http://schemas.openxmlformats.org/officeDocument/2006/relationships" type="line" r:blip="">
                              <dgm:adjLst/>
                            </dgm:shape>
                            <dgm:presOf/>
                          </dgm:layoutNode>
                        </dgm:if>
                        <dgm:else name="Name61"/>
                      </dgm:choose>
                    </dgm:layoutNode>
                  </dgm:forEach>
                  <dgm:choose name="Name62">
                    <dgm:if name="Name63" axis="root ch" ptType="all node" func="cnt" op="gte" val="3">
                      <dgm:forEach name="Name64" axis="self" ptType="parTrans">
                        <dgm:layoutNode name="Name65" styleLbl="parChTrans1D1">
                          <dgm:choose name="Name66">
                            <dgm:if name="Name67" func="var" arg="dir" op="equ" val="norm">
                              <dgm:alg type="conn">
                                <dgm:param type="dim" val="1D"/>
                                <dgm:param type="begPts" val="midL"/>
                                <dgm:param type="srcNode" val="parTx3"/>
                                <dgm:param type="endSty" val="noArr"/>
                                <dgm:param type="dstNode" val="anchor2"/>
                              </dgm:alg>
                            </dgm:if>
                            <dgm:else name="Name68">
                              <dgm:alg type="conn">
                                <dgm:param type="dim" val="1D"/>
                                <dgm:param type="begPts" val="midR"/>
                                <dgm:param type="endSty" val="noArr"/>
                                <dgm:param type="srcNode" val="parTx3"/>
                                <dgm:param type="dstNode" val="anchor2"/>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69"/>
                  </dgm:choose>
                </dgm:forEach>
              </dgm:layoutNode>
              <dgm:choose name="Name70">
                <dgm:if name="Name71" axis="root ch" ptType="all node" func="cnt" op="gte" val="3">
                  <dgm:layoutNode name="spPost2">
                    <dgm:alg type="sp"/>
                    <dgm:shape xmlns:r="http://schemas.openxmlformats.org/officeDocument/2006/relationships" r:blip="">
                      <dgm:adjLst/>
                    </dgm:shape>
                  </dgm:layoutNode>
                </dgm:if>
                <dgm:else name="Name72"/>
              </dgm:choose>
            </dgm:if>
            <dgm:else name="Name73"/>
          </dgm:choose>
        </dgm:if>
        <dgm:if name="Name74" axis="self" ptType="node" func="pos" op="equ" val="3">
          <dgm:layoutNode name="parTx3"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75">
            <dgm:if name="Name76" axis="ch" ptType="node" func="cnt" op="gte" val="1">
              <dgm:layoutNode name="spPre3">
                <dgm:alg type="sp"/>
                <dgm:shape xmlns:r="http://schemas.openxmlformats.org/officeDocument/2006/relationships" r:blip="">
                  <dgm:adjLst/>
                </dgm:shape>
              </dgm:layoutNode>
              <dgm:layoutNode name="chLin3">
                <dgm:alg type="lin">
                  <dgm:param type="linDir" val="fromT"/>
                </dgm:alg>
                <dgm:shape xmlns:r="http://schemas.openxmlformats.org/officeDocument/2006/relationships" r:blip="">
                  <dgm:adjLst/>
                </dgm:shape>
                <dgm:presOf/>
                <dgm:constrLst>
                  <dgm:constr type="w" for="ch" forName="txAndLines3" refType="w" fact="0.77"/>
                  <dgm:constr type="w" for="ch" forName="top3" refType="w" refFor="ch" refForName="txAndLines3" fact="0.78"/>
                </dgm:constrLst>
                <dgm:forEach name="Name77" axis="ch">
                  <dgm:forEach name="Name78" axis="self" ptType="parTrans">
                    <dgm:layoutNode name="Name79" styleLbl="parChTrans1D1">
                      <dgm:choose name="Name80">
                        <dgm:if name="Name81" func="var" arg="dir" op="equ" val="norm">
                          <dgm:alg type="conn">
                            <dgm:param type="dim" val="1D"/>
                            <dgm:param type="begPts" val="midR"/>
                            <dgm:param type="endSty" val="noArr"/>
                            <dgm:param type="dstNode" val="anchor3"/>
                          </dgm:alg>
                        </dgm:if>
                        <dgm:else name="Name82">
                          <dgm:alg type="conn">
                            <dgm:param type="dim" val="1D"/>
                            <dgm:param type="begPts" val="midL"/>
                            <dgm:param type="endSty" val="noArr"/>
                            <dgm:param type="srcNode" val="parTx3"/>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83" axis="self" ptType="node">
                    <dgm:choose name="Name84">
                      <dgm:if name="Name85" axis="par ch" ptType="node node" func="cnt" op="equ" val="1">
                        <dgm:layoutNode name="top3">
                          <dgm:alg type="sp"/>
                          <dgm:shape xmlns:r="http://schemas.openxmlformats.org/officeDocument/2006/relationships" r:blip="">
                            <dgm:adjLst/>
                          </dgm:shape>
                          <dgm:constrLst>
                            <dgm:constr type="h" refType="w" fact="0.6"/>
                          </dgm:constrLst>
                        </dgm:layoutNode>
                      </dgm:if>
                      <dgm:else name="Name86"/>
                    </dgm:choose>
                    <dgm:layoutNode name="txAndLines3">
                      <dgm:choose name="Name87">
                        <dgm:if name="Name88" func="var" arg="dir" op="equ" val="norm">
                          <dgm:alg type="lin"/>
                        </dgm:if>
                        <dgm:else name="Name89">
                          <dgm:alg type="lin">
                            <dgm:param type="linDir" val="fromR"/>
                          </dgm:alg>
                        </dgm:else>
                      </dgm:choose>
                      <dgm:shape xmlns:r="http://schemas.openxmlformats.org/officeDocument/2006/relationships" r:blip="">
                        <dgm:adjLst/>
                      </dgm:shape>
                      <dgm:presOf/>
                      <dgm:choose name="Name90">
                        <dgm:if name="Name91" axis="root ch" ptType="all node" func="cnt" op="gte" val="4">
                          <dgm:constrLst>
                            <dgm:constr type="w" for="ch" forName="anchor3" refType="w"/>
                            <dgm:constr type="w" for="ch" forName="backup3" refType="w" fact="-1"/>
                            <dgm:constr type="w" for="ch" forName="preLine3" refType="w" fact="0.11"/>
                            <dgm:constr type="w" for="ch" forName="desTx3" refType="w" fact="0.78"/>
                            <dgm:constr type="w" for="ch" forName="postLine3" refType="w" fact="0.11"/>
                          </dgm:constrLst>
                        </dgm:if>
                        <dgm:else name="Name92">
                          <dgm:constrLst>
                            <dgm:constr type="w" for="ch" forName="anchor3" refType="w" fact="0.89"/>
                            <dgm:constr type="w" for="ch" forName="backup3" refType="w" fact="-0.89"/>
                            <dgm:constr type="w" for="ch" forName="preLine3" refType="w" fact="0.11"/>
                            <dgm:constr type="w" for="ch" forName="desTx3" refType="w" fact="0.78"/>
                          </dgm:constrLst>
                        </dgm:else>
                      </dgm:choose>
                      <dgm:layoutNode name="anchor3" moveWith="desTx3">
                        <dgm:alg type="sp"/>
                        <dgm:shape xmlns:r="http://schemas.openxmlformats.org/officeDocument/2006/relationships" r:blip="">
                          <dgm:adjLst/>
                        </dgm:shape>
                      </dgm:layoutNode>
                      <dgm:layoutNode name="backup3" moveWith="desTx3">
                        <dgm:alg type="sp"/>
                        <dgm:shape xmlns:r="http://schemas.openxmlformats.org/officeDocument/2006/relationships" r:blip="">
                          <dgm:adjLst/>
                        </dgm:shape>
                      </dgm:layoutNode>
                      <dgm:layoutNode name="preLine3" styleLbl="parChTrans1D1" moveWith="desTx3">
                        <dgm:alg type="sp"/>
                        <dgm:shape xmlns:r="http://schemas.openxmlformats.org/officeDocument/2006/relationships" type="line" r:blip="">
                          <dgm:adjLst/>
                        </dgm:shape>
                        <dgm:presOf/>
                      </dgm:layoutNode>
                      <dgm:layoutNode name="desTx3"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93">
                        <dgm:if name="Name94" axis="root ch" ptType="all node" func="cnt" op="gte" val="4">
                          <dgm:layoutNode name="postLine3" styleLbl="parChTrans1D1" moveWith="desTx3">
                            <dgm:alg type="sp"/>
                            <dgm:shape xmlns:r="http://schemas.openxmlformats.org/officeDocument/2006/relationships" type="line" r:blip="">
                              <dgm:adjLst/>
                            </dgm:shape>
                            <dgm:presOf/>
                          </dgm:layoutNode>
                        </dgm:if>
                        <dgm:else name="Name95"/>
                      </dgm:choose>
                    </dgm:layoutNode>
                  </dgm:forEach>
                  <dgm:choose name="Name96">
                    <dgm:if name="Name97" axis="root ch" ptType="all node" func="cnt" op="gte" val="4">
                      <dgm:forEach name="Name98" axis="self" ptType="parTrans">
                        <dgm:layoutNode name="Name99" styleLbl="parChTrans1D1">
                          <dgm:choose name="Name100">
                            <dgm:if name="Name101" func="var" arg="dir" op="equ" val="norm">
                              <dgm:alg type="conn">
                                <dgm:param type="dim" val="1D"/>
                                <dgm:param type="begPts" val="midL"/>
                                <dgm:param type="srcNode" val="parTx4"/>
                                <dgm:param type="endSty" val="noArr"/>
                                <dgm:param type="dstNode" val="anchor3"/>
                              </dgm:alg>
                            </dgm:if>
                            <dgm:else name="Name102">
                              <dgm:alg type="conn">
                                <dgm:param type="dim" val="1D"/>
                                <dgm:param type="begPts" val="midR"/>
                                <dgm:param type="endSty" val="noArr"/>
                                <dgm:param type="srcNode" val="parTx4"/>
                                <dgm:param type="dstNode" val="anchor3"/>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03"/>
                  </dgm:choose>
                </dgm:forEach>
              </dgm:layoutNode>
              <dgm:choose name="Name104">
                <dgm:if name="Name105" axis="root ch" ptType="all node" func="cnt" op="gte" val="4">
                  <dgm:layoutNode name="spPost3">
                    <dgm:alg type="sp"/>
                    <dgm:shape xmlns:r="http://schemas.openxmlformats.org/officeDocument/2006/relationships" r:blip="">
                      <dgm:adjLst/>
                    </dgm:shape>
                  </dgm:layoutNode>
                </dgm:if>
                <dgm:else name="Name106"/>
              </dgm:choose>
            </dgm:if>
            <dgm:else name="Name107"/>
          </dgm:choose>
        </dgm:if>
        <dgm:if name="Name108" axis="self" ptType="node" func="pos" op="equ" val="4">
          <dgm:layoutNode name="parTx4"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09">
            <dgm:if name="Name110" axis="ch" ptType="node" func="cnt" op="gte" val="1">
              <dgm:layoutNode name="spPre4">
                <dgm:alg type="sp"/>
                <dgm:shape xmlns:r="http://schemas.openxmlformats.org/officeDocument/2006/relationships" r:blip="">
                  <dgm:adjLst/>
                </dgm:shape>
              </dgm:layoutNode>
              <dgm:layoutNode name="chLin4">
                <dgm:alg type="lin">
                  <dgm:param type="linDir" val="fromT"/>
                </dgm:alg>
                <dgm:shape xmlns:r="http://schemas.openxmlformats.org/officeDocument/2006/relationships" r:blip="">
                  <dgm:adjLst/>
                </dgm:shape>
                <dgm:presOf/>
                <dgm:constrLst>
                  <dgm:constr type="w" for="ch" forName="txAndLines4" refType="w" fact="0.77"/>
                  <dgm:constr type="w" for="ch" forName="top4" refType="w" refFor="ch" refForName="txAndLines4" fact="0.78"/>
                </dgm:constrLst>
                <dgm:forEach name="Name111" axis="ch">
                  <dgm:forEach name="Name112" axis="self" ptType="parTrans">
                    <dgm:layoutNode name="Name113" styleLbl="parChTrans1D1">
                      <dgm:choose name="Name114">
                        <dgm:if name="Name115" func="var" arg="dir" op="equ" val="norm">
                          <dgm:alg type="conn">
                            <dgm:param type="dim" val="1D"/>
                            <dgm:param type="begPts" val="midR"/>
                            <dgm:param type="endSty" val="noArr"/>
                            <dgm:param type="dstNode" val="anchor4"/>
                          </dgm:alg>
                        </dgm:if>
                        <dgm:else name="Name116">
                          <dgm:alg type="conn">
                            <dgm:param type="dim" val="1D"/>
                            <dgm:param type="begPts" val="midL"/>
                            <dgm:param type="endSty" val="noArr"/>
                            <dgm:param type="srcNode" val="parTx4"/>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17" axis="self" ptType="node">
                    <dgm:choose name="Name118">
                      <dgm:if name="Name119" axis="par ch" ptType="node node" func="cnt" op="equ" val="1">
                        <dgm:layoutNode name="top4">
                          <dgm:alg type="sp"/>
                          <dgm:shape xmlns:r="http://schemas.openxmlformats.org/officeDocument/2006/relationships" r:blip="">
                            <dgm:adjLst/>
                          </dgm:shape>
                          <dgm:constrLst>
                            <dgm:constr type="h" refType="w" fact="0.6"/>
                          </dgm:constrLst>
                        </dgm:layoutNode>
                      </dgm:if>
                      <dgm:else name="Name120"/>
                    </dgm:choose>
                    <dgm:layoutNode name="txAndLines4">
                      <dgm:choose name="Name121">
                        <dgm:if name="Name122" func="var" arg="dir" op="equ" val="norm">
                          <dgm:alg type="lin"/>
                        </dgm:if>
                        <dgm:else name="Name123">
                          <dgm:alg type="lin">
                            <dgm:param type="linDir" val="fromR"/>
                          </dgm:alg>
                        </dgm:else>
                      </dgm:choose>
                      <dgm:shape xmlns:r="http://schemas.openxmlformats.org/officeDocument/2006/relationships" r:blip="">
                        <dgm:adjLst/>
                      </dgm:shape>
                      <dgm:presOf/>
                      <dgm:choose name="Name124">
                        <dgm:if name="Name125" axis="root ch" ptType="all node" func="cnt" op="gte" val="5">
                          <dgm:constrLst>
                            <dgm:constr type="w" for="ch" forName="anchor4" refType="w"/>
                            <dgm:constr type="w" for="ch" forName="backup4" refType="w" fact="-1"/>
                            <dgm:constr type="w" for="ch" forName="preLine4" refType="w" fact="0.11"/>
                            <dgm:constr type="w" for="ch" forName="desTx4" refType="w" fact="0.78"/>
                            <dgm:constr type="w" for="ch" forName="postLine4" refType="w" fact="0.11"/>
                          </dgm:constrLst>
                        </dgm:if>
                        <dgm:else name="Name126">
                          <dgm:constrLst>
                            <dgm:constr type="w" for="ch" forName="anchor4" refType="w" fact="0.89"/>
                            <dgm:constr type="w" for="ch" forName="backup4" refType="w" fact="-0.89"/>
                            <dgm:constr type="w" for="ch" forName="preLine4" refType="w" fact="0.11"/>
                            <dgm:constr type="w" for="ch" forName="desTx4" refType="w" fact="0.78"/>
                          </dgm:constrLst>
                        </dgm:else>
                      </dgm:choose>
                      <dgm:layoutNode name="anchor4" moveWith="desTx4">
                        <dgm:alg type="sp"/>
                        <dgm:shape xmlns:r="http://schemas.openxmlformats.org/officeDocument/2006/relationships" r:blip="">
                          <dgm:adjLst/>
                        </dgm:shape>
                      </dgm:layoutNode>
                      <dgm:layoutNode name="backup4" moveWith="desTx4">
                        <dgm:alg type="sp"/>
                        <dgm:shape xmlns:r="http://schemas.openxmlformats.org/officeDocument/2006/relationships" r:blip="">
                          <dgm:adjLst/>
                        </dgm:shape>
                      </dgm:layoutNode>
                      <dgm:layoutNode name="preLine4" styleLbl="parChTrans1D1" moveWith="desTx4">
                        <dgm:alg type="sp"/>
                        <dgm:shape xmlns:r="http://schemas.openxmlformats.org/officeDocument/2006/relationships" type="line" r:blip="">
                          <dgm:adjLst/>
                        </dgm:shape>
                        <dgm:presOf/>
                      </dgm:layoutNode>
                      <dgm:layoutNode name="desTx4"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27">
                        <dgm:if name="Name128" axis="root ch" ptType="all node" func="cnt" op="gte" val="5">
                          <dgm:layoutNode name="postLine4" styleLbl="parChTrans1D1" moveWith="desTx4">
                            <dgm:alg type="sp"/>
                            <dgm:shape xmlns:r="http://schemas.openxmlformats.org/officeDocument/2006/relationships" type="line" r:blip="">
                              <dgm:adjLst/>
                            </dgm:shape>
                            <dgm:presOf/>
                          </dgm:layoutNode>
                        </dgm:if>
                        <dgm:else name="Name129"/>
                      </dgm:choose>
                    </dgm:layoutNode>
                  </dgm:forEach>
                  <dgm:choose name="Name130">
                    <dgm:if name="Name131" axis="root ch" ptType="all node" func="cnt" op="gte" val="5">
                      <dgm:forEach name="Name132" axis="self" ptType="parTrans">
                        <dgm:layoutNode name="Name133" styleLbl="parChTrans1D1">
                          <dgm:choose name="Name134">
                            <dgm:if name="Name135" func="var" arg="dir" op="equ" val="norm">
                              <dgm:alg type="conn">
                                <dgm:param type="dim" val="1D"/>
                                <dgm:param type="begPts" val="midL"/>
                                <dgm:param type="srcNode" val="parTx5"/>
                                <dgm:param type="endSty" val="noArr"/>
                                <dgm:param type="dstNode" val="anchor4"/>
                              </dgm:alg>
                            </dgm:if>
                            <dgm:else name="Name136">
                              <dgm:alg type="conn">
                                <dgm:param type="dim" val="1D"/>
                                <dgm:param type="begPts" val="midR"/>
                                <dgm:param type="endSty" val="noArr"/>
                                <dgm:param type="srcNode" val="parTx5"/>
                                <dgm:param type="dstNode" val="anchor4"/>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37"/>
                  </dgm:choose>
                </dgm:forEach>
              </dgm:layoutNode>
              <dgm:choose name="Name138">
                <dgm:if name="Name139" axis="root ch" ptType="all node" func="cnt" op="gte" val="5">
                  <dgm:layoutNode name="spPost4">
                    <dgm:alg type="sp"/>
                    <dgm:shape xmlns:r="http://schemas.openxmlformats.org/officeDocument/2006/relationships" r:blip="">
                      <dgm:adjLst/>
                    </dgm:shape>
                  </dgm:layoutNode>
                </dgm:if>
                <dgm:else name="Name140"/>
              </dgm:choose>
            </dgm:if>
            <dgm:else name="Name141"/>
          </dgm:choose>
        </dgm:if>
        <dgm:if name="Name142" axis="self" ptType="node" func="pos" op="equ" val="5">
          <dgm:layoutNode name="parTx5"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43">
            <dgm:if name="Name144" axis="ch" ptType="node" func="cnt" op="gte" val="1">
              <dgm:layoutNode name="spPre5">
                <dgm:alg type="sp"/>
                <dgm:shape xmlns:r="http://schemas.openxmlformats.org/officeDocument/2006/relationships" r:blip="">
                  <dgm:adjLst/>
                </dgm:shape>
              </dgm:layoutNode>
              <dgm:layoutNode name="chLin5">
                <dgm:alg type="lin">
                  <dgm:param type="linDir" val="fromT"/>
                </dgm:alg>
                <dgm:shape xmlns:r="http://schemas.openxmlformats.org/officeDocument/2006/relationships" r:blip="">
                  <dgm:adjLst/>
                </dgm:shape>
                <dgm:presOf/>
                <dgm:constrLst>
                  <dgm:constr type="w" for="ch" forName="txAndLines5" refType="w" fact="0.77"/>
                  <dgm:constr type="w" for="ch" forName="top5" refType="w" refFor="ch" refForName="txAndLines5" fact="0.78"/>
                </dgm:constrLst>
                <dgm:forEach name="Name145" axis="ch">
                  <dgm:forEach name="Name146" axis="self" ptType="parTrans">
                    <dgm:layoutNode name="Name147" styleLbl="parChTrans1D1">
                      <dgm:choose name="Name148">
                        <dgm:if name="Name149" func="var" arg="dir" op="equ" val="norm">
                          <dgm:alg type="conn">
                            <dgm:param type="dim" val="1D"/>
                            <dgm:param type="begPts" val="midR"/>
                            <dgm:param type="endSty" val="noArr"/>
                            <dgm:param type="dstNode" val="anchor5"/>
                          </dgm:alg>
                        </dgm:if>
                        <dgm:else name="Name150">
                          <dgm:alg type="conn">
                            <dgm:param type="dim" val="1D"/>
                            <dgm:param type="begPts" val="midL"/>
                            <dgm:param type="endSty" val="noArr"/>
                            <dgm:param type="srcNode" val="parTx5"/>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51" axis="self" ptType="node">
                    <dgm:choose name="Name152">
                      <dgm:if name="Name153" axis="par ch" ptType="node node" func="cnt" op="equ" val="1">
                        <dgm:layoutNode name="top5">
                          <dgm:alg type="sp"/>
                          <dgm:shape xmlns:r="http://schemas.openxmlformats.org/officeDocument/2006/relationships" r:blip="">
                            <dgm:adjLst/>
                          </dgm:shape>
                          <dgm:constrLst>
                            <dgm:constr type="h" refType="w" fact="0.6"/>
                          </dgm:constrLst>
                        </dgm:layoutNode>
                      </dgm:if>
                      <dgm:else name="Name154"/>
                    </dgm:choose>
                    <dgm:layoutNode name="txAndLines5">
                      <dgm:choose name="Name155">
                        <dgm:if name="Name156" func="var" arg="dir" op="equ" val="norm">
                          <dgm:alg type="lin"/>
                        </dgm:if>
                        <dgm:else name="Name157">
                          <dgm:alg type="lin">
                            <dgm:param type="linDir" val="fromR"/>
                          </dgm:alg>
                        </dgm:else>
                      </dgm:choose>
                      <dgm:shape xmlns:r="http://schemas.openxmlformats.org/officeDocument/2006/relationships" r:blip="">
                        <dgm:adjLst/>
                      </dgm:shape>
                      <dgm:presOf/>
                      <dgm:choose name="Name158">
                        <dgm:if name="Name159" axis="root ch" ptType="all node" func="cnt" op="gte" val="6">
                          <dgm:constrLst>
                            <dgm:constr type="w" for="ch" forName="anchor5" refType="w"/>
                            <dgm:constr type="w" for="ch" forName="backup5" refType="w" fact="-1"/>
                            <dgm:constr type="w" for="ch" forName="preLine5" refType="w" fact="0.11"/>
                            <dgm:constr type="w" for="ch" forName="desTx5" refType="w" fact="0.78"/>
                            <dgm:constr type="w" for="ch" forName="postLine5" refType="w" fact="0.11"/>
                          </dgm:constrLst>
                        </dgm:if>
                        <dgm:else name="Name160">
                          <dgm:constrLst>
                            <dgm:constr type="w" for="ch" forName="anchor5" refType="w" fact="0.89"/>
                            <dgm:constr type="w" for="ch" forName="backup5" refType="w" fact="-0.89"/>
                            <dgm:constr type="w" for="ch" forName="preLine5" refType="w" fact="0.11"/>
                            <dgm:constr type="w" for="ch" forName="desTx5" refType="w" fact="0.78"/>
                          </dgm:constrLst>
                        </dgm:else>
                      </dgm:choose>
                      <dgm:layoutNode name="anchor5" moveWith="desTx5">
                        <dgm:alg type="sp"/>
                        <dgm:shape xmlns:r="http://schemas.openxmlformats.org/officeDocument/2006/relationships" r:blip="">
                          <dgm:adjLst/>
                        </dgm:shape>
                      </dgm:layoutNode>
                      <dgm:layoutNode name="backup5" moveWith="desTx5">
                        <dgm:alg type="sp"/>
                        <dgm:shape xmlns:r="http://schemas.openxmlformats.org/officeDocument/2006/relationships" r:blip="">
                          <dgm:adjLst/>
                        </dgm:shape>
                      </dgm:layoutNode>
                      <dgm:layoutNode name="preLine5" styleLbl="parChTrans1D1" moveWith="desTx5">
                        <dgm:alg type="sp"/>
                        <dgm:shape xmlns:r="http://schemas.openxmlformats.org/officeDocument/2006/relationships" type="line" r:blip="">
                          <dgm:adjLst/>
                        </dgm:shape>
                        <dgm:presOf/>
                      </dgm:layoutNode>
                      <dgm:layoutNode name="desTx5"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61">
                        <dgm:if name="Name162" axis="root ch" ptType="all node" func="cnt" op="gte" val="6">
                          <dgm:layoutNode name="postLine5" styleLbl="parChTrans1D1" moveWith="desTx5">
                            <dgm:alg type="sp"/>
                            <dgm:shape xmlns:r="http://schemas.openxmlformats.org/officeDocument/2006/relationships" type="line" r:blip="">
                              <dgm:adjLst/>
                            </dgm:shape>
                            <dgm:presOf/>
                          </dgm:layoutNode>
                        </dgm:if>
                        <dgm:else name="Name163"/>
                      </dgm:choose>
                    </dgm:layoutNode>
                  </dgm:forEach>
                  <dgm:choose name="Name164">
                    <dgm:if name="Name165" axis="root ch" ptType="all node" func="cnt" op="gte" val="6">
                      <dgm:forEach name="Name166" axis="self" ptType="parTrans">
                        <dgm:layoutNode name="Name167" styleLbl="parChTrans1D1">
                          <dgm:choose name="Name168">
                            <dgm:if name="Name169" func="var" arg="dir" op="equ" val="norm">
                              <dgm:alg type="conn">
                                <dgm:param type="dim" val="1D"/>
                                <dgm:param type="begPts" val="midL"/>
                                <dgm:param type="srcNode" val="parTx6"/>
                                <dgm:param type="endSty" val="noArr"/>
                                <dgm:param type="dstNode" val="anchor5"/>
                              </dgm:alg>
                            </dgm:if>
                            <dgm:else name="Name170">
                              <dgm:alg type="conn">
                                <dgm:param type="dim" val="1D"/>
                                <dgm:param type="begPts" val="midR"/>
                                <dgm:param type="endSty" val="noArr"/>
                                <dgm:param type="srcNode" val="parTx6"/>
                                <dgm:param type="dstNode" val="anchor5"/>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171"/>
                  </dgm:choose>
                </dgm:forEach>
              </dgm:layoutNode>
              <dgm:choose name="Name172">
                <dgm:if name="Name173" axis="root ch" ptType="all node" func="cnt" op="gte" val="6">
                  <dgm:layoutNode name="spPost5">
                    <dgm:alg type="sp"/>
                    <dgm:shape xmlns:r="http://schemas.openxmlformats.org/officeDocument/2006/relationships" r:blip="">
                      <dgm:adjLst/>
                    </dgm:shape>
                  </dgm:layoutNode>
                </dgm:if>
                <dgm:else name="Name174"/>
              </dgm:choose>
            </dgm:if>
            <dgm:else name="Name175"/>
          </dgm:choose>
        </dgm:if>
        <dgm:if name="Name176" axis="self" ptType="node" func="pos" op="equ" val="6">
          <dgm:layoutNode name="parTx6"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177">
            <dgm:if name="Name178" axis="ch" ptType="node" func="cnt" op="gte" val="1">
              <dgm:layoutNode name="spPre6">
                <dgm:alg type="sp"/>
                <dgm:shape xmlns:r="http://schemas.openxmlformats.org/officeDocument/2006/relationships" r:blip="">
                  <dgm:adjLst/>
                </dgm:shape>
              </dgm:layoutNode>
              <dgm:layoutNode name="chLin6">
                <dgm:alg type="lin">
                  <dgm:param type="linDir" val="fromT"/>
                </dgm:alg>
                <dgm:shape xmlns:r="http://schemas.openxmlformats.org/officeDocument/2006/relationships" r:blip="">
                  <dgm:adjLst/>
                </dgm:shape>
                <dgm:presOf/>
                <dgm:constrLst>
                  <dgm:constr type="w" for="ch" forName="txAndLines6" refType="w" fact="0.77"/>
                  <dgm:constr type="w" for="ch" forName="top6" refType="w" refFor="ch" refForName="txAndLines6" fact="0.78"/>
                </dgm:constrLst>
                <dgm:forEach name="Name179" axis="ch">
                  <dgm:forEach name="Name180" axis="self" ptType="parTrans">
                    <dgm:layoutNode name="Name181" styleLbl="parChTrans1D1">
                      <dgm:choose name="Name182">
                        <dgm:if name="Name183" func="var" arg="dir" op="equ" val="norm">
                          <dgm:alg type="conn">
                            <dgm:param type="dim" val="1D"/>
                            <dgm:param type="begPts" val="midR"/>
                            <dgm:param type="endSty" val="noArr"/>
                            <dgm:param type="dstNode" val="anchor6"/>
                          </dgm:alg>
                        </dgm:if>
                        <dgm:else name="Name184">
                          <dgm:alg type="conn">
                            <dgm:param type="dim" val="1D"/>
                            <dgm:param type="begPts" val="midL"/>
                            <dgm:param type="endSty" val="noArr"/>
                            <dgm:param type="srcNode" val="parTx6"/>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185" axis="self" ptType="node">
                    <dgm:choose name="Name186">
                      <dgm:if name="Name187" axis="par ch" ptType="node node" func="cnt" op="equ" val="1">
                        <dgm:layoutNode name="top6">
                          <dgm:alg type="sp"/>
                          <dgm:shape xmlns:r="http://schemas.openxmlformats.org/officeDocument/2006/relationships" r:blip="">
                            <dgm:adjLst/>
                          </dgm:shape>
                          <dgm:constrLst>
                            <dgm:constr type="h" refType="w" fact="0.6"/>
                          </dgm:constrLst>
                        </dgm:layoutNode>
                      </dgm:if>
                      <dgm:else name="Name188"/>
                    </dgm:choose>
                    <dgm:layoutNode name="txAndLines6">
                      <dgm:choose name="Name189">
                        <dgm:if name="Name190" func="var" arg="dir" op="equ" val="norm">
                          <dgm:alg type="lin"/>
                        </dgm:if>
                        <dgm:else name="Name191">
                          <dgm:alg type="lin">
                            <dgm:param type="linDir" val="fromR"/>
                          </dgm:alg>
                        </dgm:else>
                      </dgm:choose>
                      <dgm:shape xmlns:r="http://schemas.openxmlformats.org/officeDocument/2006/relationships" r:blip="">
                        <dgm:adjLst/>
                      </dgm:shape>
                      <dgm:presOf/>
                      <dgm:choose name="Name192">
                        <dgm:if name="Name193" axis="root ch" ptType="all node" func="cnt" op="gte" val="7">
                          <dgm:constrLst>
                            <dgm:constr type="w" for="ch" forName="anchor6" refType="w"/>
                            <dgm:constr type="w" for="ch" forName="backup6" refType="w" fact="-1"/>
                            <dgm:constr type="w" for="ch" forName="preLine6" refType="w" fact="0.11"/>
                            <dgm:constr type="w" for="ch" forName="desTx6" refType="w" fact="0.78"/>
                            <dgm:constr type="w" for="ch" forName="postLine6" refType="w" fact="0.11"/>
                          </dgm:constrLst>
                        </dgm:if>
                        <dgm:else name="Name194">
                          <dgm:constrLst>
                            <dgm:constr type="w" for="ch" forName="anchor6" refType="w" fact="0.89"/>
                            <dgm:constr type="w" for="ch" forName="backup6" refType="w" fact="-0.89"/>
                            <dgm:constr type="w" for="ch" forName="preLine6" refType="w" fact="0.11"/>
                            <dgm:constr type="w" for="ch" forName="desTx6" refType="w" fact="0.78"/>
                          </dgm:constrLst>
                        </dgm:else>
                      </dgm:choose>
                      <dgm:layoutNode name="anchor6" moveWith="desTx6">
                        <dgm:alg type="sp"/>
                        <dgm:shape xmlns:r="http://schemas.openxmlformats.org/officeDocument/2006/relationships" r:blip="">
                          <dgm:adjLst/>
                        </dgm:shape>
                      </dgm:layoutNode>
                      <dgm:layoutNode name="backup6" moveWith="desTx6">
                        <dgm:alg type="sp"/>
                        <dgm:shape xmlns:r="http://schemas.openxmlformats.org/officeDocument/2006/relationships" r:blip="">
                          <dgm:adjLst/>
                        </dgm:shape>
                      </dgm:layoutNode>
                      <dgm:layoutNode name="preLine6" styleLbl="parChTrans1D1" moveWith="desTx6">
                        <dgm:alg type="sp"/>
                        <dgm:shape xmlns:r="http://schemas.openxmlformats.org/officeDocument/2006/relationships" type="line" r:blip="">
                          <dgm:adjLst/>
                        </dgm:shape>
                        <dgm:presOf/>
                      </dgm:layoutNode>
                      <dgm:layoutNode name="desTx6"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choose name="Name195">
                        <dgm:if name="Name196" axis="root ch" ptType="all node" func="cnt" op="gte" val="7">
                          <dgm:layoutNode name="postLine6" styleLbl="parChTrans1D1" moveWith="desTx6">
                            <dgm:alg type="sp"/>
                            <dgm:shape xmlns:r="http://schemas.openxmlformats.org/officeDocument/2006/relationships" type="line" r:blip="">
                              <dgm:adjLst/>
                            </dgm:shape>
                            <dgm:presOf/>
                          </dgm:layoutNode>
                        </dgm:if>
                        <dgm:else name="Name197"/>
                      </dgm:choose>
                    </dgm:layoutNode>
                  </dgm:forEach>
                  <dgm:choose name="Name198">
                    <dgm:if name="Name199" axis="root ch" ptType="all node" func="cnt" op="gte" val="7">
                      <dgm:forEach name="Name200" axis="self" ptType="parTrans">
                        <dgm:layoutNode name="Name201" styleLbl="parChTrans1D1">
                          <dgm:choose name="Name202">
                            <dgm:if name="Name203" func="var" arg="dir" op="equ" val="norm">
                              <dgm:alg type="conn">
                                <dgm:param type="dim" val="1D"/>
                                <dgm:param type="begPts" val="midL"/>
                                <dgm:param type="srcNode" val="parTx7"/>
                                <dgm:param type="endSty" val="noArr"/>
                                <dgm:param type="dstNode" val="anchor6"/>
                              </dgm:alg>
                            </dgm:if>
                            <dgm:else name="Name204">
                              <dgm:alg type="conn">
                                <dgm:param type="dim" val="1D"/>
                                <dgm:param type="begPts" val="midR"/>
                                <dgm:param type="endSty" val="noArr"/>
                                <dgm:param type="srcNode" val="parTx7"/>
                                <dgm:param type="dstNode" val="anchor6"/>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if>
                    <dgm:else name="Name205"/>
                  </dgm:choose>
                </dgm:forEach>
              </dgm:layoutNode>
              <dgm:choose name="Name206">
                <dgm:if name="Name207" axis="root ch" ptType="all node" func="cnt" op="gte" val="7">
                  <dgm:layoutNode name="spPost6">
                    <dgm:alg type="sp"/>
                    <dgm:shape xmlns:r="http://schemas.openxmlformats.org/officeDocument/2006/relationships" r:blip="">
                      <dgm:adjLst/>
                    </dgm:shape>
                  </dgm:layoutNode>
                </dgm:if>
                <dgm:else name="Name208"/>
              </dgm:choose>
            </dgm:if>
            <dgm:else name="Name209"/>
          </dgm:choose>
        </dgm:if>
        <dgm:if name="Name210" axis="self" ptType="node" func="pos" op="equ" val="7">
          <dgm:layoutNode name="parTx7" styleLbl="node1">
            <dgm:alg type="tx"/>
            <dgm:shape xmlns:r="http://schemas.openxmlformats.org/officeDocument/2006/relationships" type="ellipse" r:blip="">
              <dgm:adjLst/>
            </dgm:shape>
            <dgm:presOf axis="self" ptType="node"/>
            <dgm:constrLst>
              <dgm:constr type="h" refType="w"/>
              <dgm:constr type="w" refType="h" op="lte"/>
              <dgm:constr type="tMarg"/>
              <dgm:constr type="bMarg"/>
              <dgm:constr type="lMarg"/>
              <dgm:constr type="rMarg"/>
            </dgm:constrLst>
            <dgm:ruleLst>
              <dgm:rule type="primFontSz" val="5" fact="NaN" max="NaN"/>
            </dgm:ruleLst>
          </dgm:layoutNode>
          <dgm:choose name="Name211">
            <dgm:if name="Name212" axis="ch" ptType="node" func="cnt" op="gte" val="1">
              <dgm:layoutNode name="spPre7">
                <dgm:alg type="sp"/>
                <dgm:shape xmlns:r="http://schemas.openxmlformats.org/officeDocument/2006/relationships" r:blip="">
                  <dgm:adjLst/>
                </dgm:shape>
              </dgm:layoutNode>
              <dgm:layoutNode name="chLin7">
                <dgm:alg type="lin">
                  <dgm:param type="linDir" val="fromT"/>
                </dgm:alg>
                <dgm:shape xmlns:r="http://schemas.openxmlformats.org/officeDocument/2006/relationships" r:blip="">
                  <dgm:adjLst/>
                </dgm:shape>
                <dgm:presOf/>
                <dgm:constrLst>
                  <dgm:constr type="w" for="ch" forName="txAndLines7" refType="w" fact="0.77"/>
                  <dgm:constr type="w" for="ch" forName="top7" refType="w" refFor="ch" refForName="txAndLines7" fact="0.78"/>
                </dgm:constrLst>
                <dgm:forEach name="Name213" axis="ch">
                  <dgm:forEach name="Name214" axis="self" ptType="parTrans">
                    <dgm:layoutNode name="Name215" styleLbl="parChTrans1D1">
                      <dgm:choose name="Name216">
                        <dgm:if name="Name217" func="var" arg="dir" op="equ" val="norm">
                          <dgm:alg type="conn">
                            <dgm:param type="dim" val="1D"/>
                            <dgm:param type="begPts" val="midR"/>
                            <dgm:param type="endSty" val="noArr"/>
                            <dgm:param type="dstNode" val="anchor7"/>
                          </dgm:alg>
                        </dgm:if>
                        <dgm:else name="Name218">
                          <dgm:alg type="conn">
                            <dgm:param type="dim" val="1D"/>
                            <dgm:param type="begPts" val="midL"/>
                            <dgm:param type="endSty" val="noArr"/>
                            <dgm:param type="srcNode" val="parTx7"/>
                            <dgm:param type="dstNode" val="anchor7"/>
                          </dgm:alg>
                        </dgm:else>
                      </dgm:choose>
                      <dgm:shape xmlns:r="http://schemas.openxmlformats.org/officeDocument/2006/relationships" type="conn" r:blip="">
                        <dgm:adjLst/>
                      </dgm:shape>
                      <dgm:presOf/>
                      <dgm:constrLst>
                        <dgm:constr type="connDist"/>
                        <dgm:constr type="begPad" refType="connDist" fact="0.11"/>
                        <dgm:constr type="endPad"/>
                      </dgm:constrLst>
                    </dgm:layoutNode>
                  </dgm:forEach>
                  <dgm:forEach name="Name219" axis="self" ptType="node">
                    <dgm:choose name="Name220">
                      <dgm:if name="Name221" axis="par ch" ptType="node node" func="cnt" op="equ" val="1">
                        <dgm:layoutNode name="top7">
                          <dgm:alg type="sp"/>
                          <dgm:shape xmlns:r="http://schemas.openxmlformats.org/officeDocument/2006/relationships" r:blip="">
                            <dgm:adjLst/>
                          </dgm:shape>
                          <dgm:constrLst>
                            <dgm:constr type="h" refType="w" fact="0.6"/>
                          </dgm:constrLst>
                        </dgm:layoutNode>
                      </dgm:if>
                      <dgm:else name="Name222"/>
                    </dgm:choose>
                    <dgm:layoutNode name="txAndLines7">
                      <dgm:choose name="Name223">
                        <dgm:if name="Name224" func="var" arg="dir" op="equ" val="norm">
                          <dgm:alg type="lin"/>
                        </dgm:if>
                        <dgm:else name="Name225">
                          <dgm:alg type="lin">
                            <dgm:param type="linDir" val="fromR"/>
                          </dgm:alg>
                        </dgm:else>
                      </dgm:choose>
                      <dgm:shape xmlns:r="http://schemas.openxmlformats.org/officeDocument/2006/relationships" r:blip="">
                        <dgm:adjLst/>
                      </dgm:shape>
                      <dgm:presOf/>
                      <dgm:constrLst>
                        <dgm:constr type="w" for="ch" forName="anchor7" refType="w" fact="0.89"/>
                        <dgm:constr type="w" for="ch" forName="backup7" refType="w" fact="-0.89"/>
                        <dgm:constr type="w" for="ch" forName="preLine7" refType="w" fact="0.11"/>
                        <dgm:constr type="w" for="ch" forName="desTx7" refType="w" fact="0.78"/>
                      </dgm:constrLst>
                      <dgm:layoutNode name="anchor7" moveWith="desTx7">
                        <dgm:alg type="sp"/>
                        <dgm:shape xmlns:r="http://schemas.openxmlformats.org/officeDocument/2006/relationships" r:blip="">
                          <dgm:adjLst/>
                        </dgm:shape>
                      </dgm:layoutNode>
                      <dgm:layoutNode name="backup7" moveWith="desTx7">
                        <dgm:alg type="sp"/>
                        <dgm:shape xmlns:r="http://schemas.openxmlformats.org/officeDocument/2006/relationships" r:blip="">
                          <dgm:adjLst/>
                        </dgm:shape>
                      </dgm:layoutNode>
                      <dgm:layoutNode name="preLine7" styleLbl="parChTrans1D1" moveWith="desTx7">
                        <dgm:alg type="sp"/>
                        <dgm:shape xmlns:r="http://schemas.openxmlformats.org/officeDocument/2006/relationships" type="line" r:blip="">
                          <dgm:adjLst/>
                        </dgm:shape>
                        <dgm:presOf/>
                      </dgm:layoutNode>
                      <dgm:layoutNode name="desTx7" styleLbl="revTx">
                        <dgm:varLst>
                          <dgm:bulletEnabled val="1"/>
                        </dgm:varLst>
                        <dgm:alg type="tx"/>
                        <dgm:shape xmlns:r="http://schemas.openxmlformats.org/officeDocument/2006/relationships" type="rect" r:blip="" hideGeom="1">
                          <dgm:adjLst/>
                        </dgm:shape>
                        <dgm:presOf axis="desOrSelf" ptType="node"/>
                        <dgm:constrLst>
                          <dgm:constr type="h" refType="w" fact="0.6"/>
                        </dgm:constrLst>
                        <dgm:ruleLst>
                          <dgm:rule type="primFontSz" val="5" fact="NaN" max="NaN"/>
                        </dgm:ruleLst>
                      </dgm:layoutNode>
                    </dgm:layoutNode>
                  </dgm:forEach>
                </dgm:forEach>
              </dgm:layoutNode>
            </dgm:if>
            <dgm:else name="Name226"/>
          </dgm:choose>
        </dgm:if>
        <dgm:else name="Name22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arrow4">
  <dgm:title val=""/>
  <dgm:desc val=""/>
  <dgm:catLst>
    <dgm:cat type="relationship" pri="8000"/>
    <dgm:cat type="process" pri="30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shape xmlns:r="http://schemas.openxmlformats.org/officeDocument/2006/relationships" r:blip="">
      <dgm:adjLst/>
    </dgm:shape>
    <dgm:presOf/>
    <dgm:choose name="Name0">
      <dgm:if name="Name1" func="var" arg="dir" op="equ" val="norm">
        <dgm:choose name="Name2">
          <dgm:if name="Name3" axis="ch" ptType="node" func="cnt" op="lte" val="1">
            <dgm:constrLst>
              <dgm:constr type="primFontSz" for="des" ptType="node" op="equ" val="65"/>
              <dgm:constr type="w" for="ch" forName="upArrow" refType="w" fact="0.33"/>
              <dgm:constr type="h" for="ch" forName="upArrow" refType="h"/>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dgm:constr type="b" for="ch" forName="upArrowText" refType="h" fact="0.48"/>
              <dgm:constr type="l" for="ch" forName="upArrowText" refType="w" refFor="ch" refForName="upArrow" fact="1.03"/>
            </dgm:constrLst>
          </dgm:if>
          <dgm:else name="Name4">
            <dgm:constrLst>
              <dgm:constr type="primFontSz" for="des" ptType="node" op="equ" val="65"/>
              <dgm:constr type="w" for="ch" forName="upArrow" refType="w" fact="0.33"/>
              <dgm:constr type="h" for="ch" forName="upArrow" refType="h" fact="0.48"/>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fact="0.48"/>
              <dgm:constr type="b" for="ch" forName="upArrowText" refType="h" fact="0.48"/>
              <dgm:constr type="l" for="ch" forName="upArrowText" refType="w" refFor="ch" refForName="upArrow" fact="1.03"/>
              <dgm:constr type="w" for="ch" forName="downArrow" refType="w" fact="0.33"/>
              <dgm:constr type="h" for="ch" forName="downArrow" refType="h" fact="0.48"/>
              <dgm:constr type="t" for="ch" forName="downArrow" refType="h" fact="0.52"/>
              <dgm:constr type="l" for="ch" forName="downArrow" refType="w" refFor="ch" refForName="downArrow" fact="0.3"/>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refType="w" refFor="ch" refForName="downArrow" fact="1.33"/>
            </dgm:constrLst>
          </dgm:else>
        </dgm:choose>
      </dgm:if>
      <dgm:else name="Name5">
        <dgm:choose name="Name6">
          <dgm:if name="Name7" axis="ch" ptType="node" func="cnt" op="lte" val="1">
            <dgm:constrLst>
              <dgm:constr type="primFontSz" for="des" ptType="node" op="equ" val="65"/>
              <dgm:constr type="w" for="ch" forName="upArrow" refType="w" fact="0.33"/>
              <dgm:constr type="h" for="ch" forName="upArrow" refType="h"/>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dgm:constr type="t" for="ch" forName="upArrowText"/>
              <dgm:constr type="l" for="ch" forName="upArrowText" refType="w" fact="0.1"/>
            </dgm:constrLst>
          </dgm:if>
          <dgm:else name="Name8">
            <dgm:constrLst>
              <dgm:constr type="primFontSz" for="des" ptType="node" op="equ" val="65"/>
              <dgm:constr type="w" for="ch" forName="upArrow" refType="w" fact="0.33"/>
              <dgm:constr type="h" for="ch" forName="upArrow" refType="h" fact="0.48"/>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fact="0.48"/>
              <dgm:constr type="t" for="ch" forName="upArrowText"/>
              <dgm:constr type="l" for="ch" forName="upArrowText" refType="w" fact="0.1"/>
              <dgm:constr type="w" for="ch" forName="downArrow" refType="w" fact="0.33"/>
              <dgm:constr type="h" for="ch" forName="downArrow" refType="h" fact="0.48"/>
              <dgm:constr type="t" for="ch" forName="downArrow" refType="h" fact="0.52"/>
              <dgm:constr type="l" for="ch" forName="downArrow" refType="w" fact="0.57"/>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dgm:constrLst>
          </dgm:else>
        </dgm:choose>
      </dgm:else>
    </dgm:choose>
    <dgm:ruleLst/>
    <dgm:forEach name="Name9" axis="ch" ptType="node" cnt="1">
      <dgm:layoutNode name="upArrow" styleLbl="node1">
        <dgm:alg type="sp"/>
        <dgm:shape xmlns:r="http://schemas.openxmlformats.org/officeDocument/2006/relationships" type="upArrow" r:blip="">
          <dgm:adjLst/>
        </dgm:shape>
        <dgm:presOf/>
        <dgm:constrLst/>
        <dgm:ruleLst/>
      </dgm:layoutNode>
      <dgm:layoutNode name="upArrowText" styleLbl="revTx">
        <dgm:varLst>
          <dgm:chMax val="0"/>
          <dgm:bulletEnabled val="1"/>
        </dgm:varLst>
        <dgm:choose name="Name10">
          <dgm:if name="Name11" axis="root des" ptType="all node" func="maxDepth" op="gt" val="1">
            <dgm:alg type="tx">
              <dgm:param type="parTxLTRAlign" val="l"/>
              <dgm:param type="parTxRTLAlign" val="r"/>
              <dgm:param type="txAnchorVertCh" val="mid"/>
            </dgm:alg>
          </dgm:if>
          <dgm:else name="Name12">
            <dgm:choose name="Name13">
              <dgm:if name="Name14" func="var" arg="dir" op="equ" val="norm">
                <dgm:alg type="tx">
                  <dgm:param type="parTxLTRAlign" val="l"/>
                  <dgm:param type="parTxRTLAlign" val="l"/>
                  <dgm:param type="txAnchorVertCh" val="mid"/>
                </dgm:alg>
              </dgm:if>
              <dgm:else name="Name15">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forEach name="Name16" axis="ch" ptType="node" st="2"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chMax val="0"/>
          <dgm:bulletEnabled val="1"/>
        </dgm:varLst>
        <dgm:choose name="Name17">
          <dgm:if name="Name18" axis="root des" ptType="all node" func="maxDepth" op="gt" val="1">
            <dgm:alg type="tx">
              <dgm:param type="parTxLTRAlign" val="l"/>
              <dgm:param type="parTxRTLAlign" val="r"/>
              <dgm:param type="txAnchorVertCh" val="mid"/>
            </dgm:alg>
          </dgm:if>
          <dgm:else name="Name19">
            <dgm:choose name="Name20">
              <dgm:if name="Name21" func="var" arg="dir" op="equ" val="norm">
                <dgm:alg type="tx">
                  <dgm:param type="parTxLTRAlign" val="l"/>
                  <dgm:param type="parTxRTLAlign" val="l"/>
                  <dgm:param type="txAnchorVertCh" val="mid"/>
                </dgm:alg>
              </dgm:if>
              <dgm:else name="Name22">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arrow4">
  <dgm:title val=""/>
  <dgm:desc val=""/>
  <dgm:catLst>
    <dgm:cat type="relationship" pri="8000"/>
    <dgm:cat type="process" pri="30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shape xmlns:r="http://schemas.openxmlformats.org/officeDocument/2006/relationships" r:blip="">
      <dgm:adjLst/>
    </dgm:shape>
    <dgm:presOf/>
    <dgm:choose name="Name0">
      <dgm:if name="Name1" func="var" arg="dir" op="equ" val="norm">
        <dgm:choose name="Name2">
          <dgm:if name="Name3" axis="ch" ptType="node" func="cnt" op="lte" val="1">
            <dgm:constrLst>
              <dgm:constr type="primFontSz" for="des" ptType="node" op="equ" val="65"/>
              <dgm:constr type="w" for="ch" forName="upArrow" refType="w" fact="0.33"/>
              <dgm:constr type="h" for="ch" forName="upArrow" refType="h"/>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dgm:constr type="b" for="ch" forName="upArrowText" refType="h" fact="0.48"/>
              <dgm:constr type="l" for="ch" forName="upArrowText" refType="w" refFor="ch" refForName="upArrow" fact="1.03"/>
            </dgm:constrLst>
          </dgm:if>
          <dgm:else name="Name4">
            <dgm:constrLst>
              <dgm:constr type="primFontSz" for="des" ptType="node" op="equ" val="65"/>
              <dgm:constr type="w" for="ch" forName="upArrow" refType="w" fact="0.33"/>
              <dgm:constr type="h" for="ch" forName="upArrow" refType="h" fact="0.48"/>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fact="0.48"/>
              <dgm:constr type="b" for="ch" forName="upArrowText" refType="h" fact="0.48"/>
              <dgm:constr type="l" for="ch" forName="upArrowText" refType="w" refFor="ch" refForName="upArrow" fact="1.03"/>
              <dgm:constr type="w" for="ch" forName="downArrow" refType="w" fact="0.33"/>
              <dgm:constr type="h" for="ch" forName="downArrow" refType="h" fact="0.48"/>
              <dgm:constr type="t" for="ch" forName="downArrow" refType="h" fact="0.52"/>
              <dgm:constr type="l" for="ch" forName="downArrow" refType="w" refFor="ch" refForName="downArrow" fact="0.3"/>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refType="w" refFor="ch" refForName="downArrow" fact="1.33"/>
            </dgm:constrLst>
          </dgm:else>
        </dgm:choose>
      </dgm:if>
      <dgm:else name="Name5">
        <dgm:choose name="Name6">
          <dgm:if name="Name7" axis="ch" ptType="node" func="cnt" op="lte" val="1">
            <dgm:constrLst>
              <dgm:constr type="primFontSz" for="des" ptType="node" op="equ" val="65"/>
              <dgm:constr type="w" for="ch" forName="upArrow" refType="w" fact="0.33"/>
              <dgm:constr type="h" for="ch" forName="upArrow" refType="h"/>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dgm:constr type="t" for="ch" forName="upArrowText"/>
              <dgm:constr type="l" for="ch" forName="upArrowText" refType="w" fact="0.1"/>
            </dgm:constrLst>
          </dgm:if>
          <dgm:else name="Name8">
            <dgm:constrLst>
              <dgm:constr type="primFontSz" for="des" ptType="node" op="equ" val="65"/>
              <dgm:constr type="w" for="ch" forName="upArrow" refType="w" fact="0.33"/>
              <dgm:constr type="h" for="ch" forName="upArrow" refType="h" fact="0.48"/>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fact="0.48"/>
              <dgm:constr type="t" for="ch" forName="upArrowText"/>
              <dgm:constr type="l" for="ch" forName="upArrowText" refType="w" fact="0.1"/>
              <dgm:constr type="w" for="ch" forName="downArrow" refType="w" fact="0.33"/>
              <dgm:constr type="h" for="ch" forName="downArrow" refType="h" fact="0.48"/>
              <dgm:constr type="t" for="ch" forName="downArrow" refType="h" fact="0.52"/>
              <dgm:constr type="l" for="ch" forName="downArrow" refType="w" fact="0.57"/>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dgm:constrLst>
          </dgm:else>
        </dgm:choose>
      </dgm:else>
    </dgm:choose>
    <dgm:ruleLst/>
    <dgm:forEach name="Name9" axis="ch" ptType="node" cnt="1">
      <dgm:layoutNode name="upArrow" styleLbl="node1">
        <dgm:alg type="sp"/>
        <dgm:shape xmlns:r="http://schemas.openxmlformats.org/officeDocument/2006/relationships" type="upArrow" r:blip="">
          <dgm:adjLst/>
        </dgm:shape>
        <dgm:presOf/>
        <dgm:constrLst/>
        <dgm:ruleLst/>
      </dgm:layoutNode>
      <dgm:layoutNode name="upArrowText" styleLbl="revTx">
        <dgm:varLst>
          <dgm:chMax val="0"/>
          <dgm:bulletEnabled val="1"/>
        </dgm:varLst>
        <dgm:choose name="Name10">
          <dgm:if name="Name11" axis="root des" ptType="all node" func="maxDepth" op="gt" val="1">
            <dgm:alg type="tx">
              <dgm:param type="parTxLTRAlign" val="l"/>
              <dgm:param type="parTxRTLAlign" val="r"/>
              <dgm:param type="txAnchorVertCh" val="mid"/>
            </dgm:alg>
          </dgm:if>
          <dgm:else name="Name12">
            <dgm:choose name="Name13">
              <dgm:if name="Name14" func="var" arg="dir" op="equ" val="norm">
                <dgm:alg type="tx">
                  <dgm:param type="parTxLTRAlign" val="l"/>
                  <dgm:param type="parTxRTLAlign" val="l"/>
                  <dgm:param type="txAnchorVertCh" val="mid"/>
                </dgm:alg>
              </dgm:if>
              <dgm:else name="Name15">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forEach name="Name16" axis="ch" ptType="node" st="2"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chMax val="0"/>
          <dgm:bulletEnabled val="1"/>
        </dgm:varLst>
        <dgm:choose name="Name17">
          <dgm:if name="Name18" axis="root des" ptType="all node" func="maxDepth" op="gt" val="1">
            <dgm:alg type="tx">
              <dgm:param type="parTxLTRAlign" val="l"/>
              <dgm:param type="parTxRTLAlign" val="r"/>
              <dgm:param type="txAnchorVertCh" val="mid"/>
            </dgm:alg>
          </dgm:if>
          <dgm:else name="Name19">
            <dgm:choose name="Name20">
              <dgm:if name="Name21" func="var" arg="dir" op="equ" val="norm">
                <dgm:alg type="tx">
                  <dgm:param type="parTxLTRAlign" val="l"/>
                  <dgm:param type="parTxRTLAlign" val="l"/>
                  <dgm:param type="txAnchorVertCh" val="mid"/>
                </dgm:alg>
              </dgm:if>
              <dgm:else name="Name22">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layoutNode>
</dgm:layoutDef>
</file>

<file path=ppt/diagrams/layout8.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2/17/2024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2/17/2024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8" Type="http://schemas.openxmlformats.org/officeDocument/2006/relationships/hyperlink" Target="https://courses.lumenlearning.com/wm-principlesofmanagement/chapter/putting-it-together-communication/" TargetMode="External"/><Relationship Id="rId3" Type="http://schemas.openxmlformats.org/officeDocument/2006/relationships/diagramLayout" Target="../diagrams/layout2.xml"/><Relationship Id="rId7" Type="http://schemas.openxmlformats.org/officeDocument/2006/relationships/image" Target="../media/image3.jpeg"/><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openxmlformats.org/officeDocument/2006/relationships/hyperlink" Target="https://creativecommons.org/licenses/by/3.0/" TargetMode="Externa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8000"/>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51181F7-B2F7-8225-F8A0-0E8071E7248A}"/>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rcRect l="9004" t="29748" r="37500" b="10308"/>
          <a:stretch/>
        </p:blipFill>
        <p:spPr>
          <a:xfrm>
            <a:off x="7010400" y="33130"/>
            <a:ext cx="4800600" cy="3025832"/>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2" name="Title 1"/>
          <p:cNvSpPr>
            <a:spLocks noGrp="1"/>
          </p:cNvSpPr>
          <p:nvPr>
            <p:ph type="ctrTitle"/>
          </p:nvPr>
        </p:nvSpPr>
        <p:spPr>
          <a:xfrm>
            <a:off x="1038497" y="2971800"/>
            <a:ext cx="10058400" cy="1711037"/>
          </a:xfrm>
        </p:spPr>
        <p:txBody>
          <a:bodyPr>
            <a:normAutofit/>
          </a:bodyPr>
          <a:lstStyle/>
          <a:p>
            <a:pPr algn="l"/>
            <a:r>
              <a:rPr lang="en-US" sz="4000" b="1" i="0" dirty="0">
                <a:effectLst>
                  <a:outerShdw blurRad="38100" dist="38100" dir="2700000" algn="tl">
                    <a:srgbClr val="000000">
                      <a:alpha val="43137"/>
                    </a:srgbClr>
                  </a:outerShdw>
                </a:effectLst>
                <a:latin typeface="-apple-system"/>
              </a:rPr>
              <a:t>Communication Breakdown: Understanding and Overcoming</a:t>
            </a:r>
          </a:p>
        </p:txBody>
      </p:sp>
      <p:sp>
        <p:nvSpPr>
          <p:cNvPr id="3" name="Subtitle 2"/>
          <p:cNvSpPr>
            <a:spLocks noGrp="1"/>
          </p:cNvSpPr>
          <p:nvPr>
            <p:ph type="subTitle" idx="1"/>
          </p:nvPr>
        </p:nvSpPr>
        <p:spPr/>
        <p:txBody>
          <a:bodyPr/>
          <a:lstStyle/>
          <a:p>
            <a:r>
              <a:rPr lang="en-US" b="0" i="0" dirty="0">
                <a:effectLst/>
                <a:latin typeface="-apple-system"/>
              </a:rPr>
              <a:t>Effective Strategies for Improved Workplace Communication</a:t>
            </a:r>
            <a:endParaRPr dirty="0"/>
          </a:p>
        </p:txBody>
      </p:sp>
    </p:spTree>
    <p:extLst>
      <p:ext uri="{BB962C8B-B14F-4D97-AF65-F5344CB8AC3E}">
        <p14:creationId xmlns:p14="http://schemas.microsoft.com/office/powerpoint/2010/main" val="24245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941A1F-ED55-0FE6-6AB2-48D06DA287A7}"/>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D54A078B-79FA-2F93-CB08-E5B6EA5FCC22}"/>
              </a:ext>
            </a:extLst>
          </p:cNvPr>
          <p:cNvSpPr>
            <a:spLocks noGrp="1"/>
          </p:cNvSpPr>
          <p:nvPr>
            <p:ph type="title"/>
          </p:nvPr>
        </p:nvSpPr>
        <p:spPr>
          <a:xfrm>
            <a:off x="1524000" y="457200"/>
            <a:ext cx="9829800" cy="1143000"/>
          </a:xfrm>
        </p:spPr>
        <p:txBody>
          <a:bodyPr/>
          <a:lstStyle/>
          <a:p>
            <a:r>
              <a:rPr lang="en-US" b="1" i="0" dirty="0"/>
              <a:t>Impact of Communication Breakdown</a:t>
            </a:r>
            <a:endParaRPr lang="en-US" dirty="0"/>
          </a:p>
        </p:txBody>
      </p:sp>
      <p:graphicFrame>
        <p:nvGraphicFramePr>
          <p:cNvPr id="2" name="Content Placeholder 1">
            <a:extLst>
              <a:ext uri="{FF2B5EF4-FFF2-40B4-BE49-F238E27FC236}">
                <a16:creationId xmlns:a16="http://schemas.microsoft.com/office/drawing/2014/main" id="{C1FBF15B-725A-E491-67BA-22F0F5AF689F}"/>
              </a:ext>
            </a:extLst>
          </p:cNvPr>
          <p:cNvGraphicFramePr>
            <a:graphicFrameLocks noGrp="1"/>
          </p:cNvGraphicFramePr>
          <p:nvPr>
            <p:ph idx="1"/>
            <p:extLst>
              <p:ext uri="{D42A27DB-BD31-4B8C-83A1-F6EECF244321}">
                <p14:modId xmlns:p14="http://schemas.microsoft.com/office/powerpoint/2010/main" val="3430569487"/>
              </p:ext>
            </p:extLst>
          </p:nvPr>
        </p:nvGraphicFramePr>
        <p:xfrm>
          <a:off x="1524000" y="1828800"/>
          <a:ext cx="9829800" cy="4572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A01E7C94-173E-BE51-9A42-AA02F0F58058}"/>
              </a:ext>
            </a:extLst>
          </p:cNvPr>
          <p:cNvSpPr>
            <a:spLocks noGrp="1"/>
          </p:cNvSpPr>
          <p:nvPr>
            <p:ph type="sldNum" sz="quarter" idx="12"/>
          </p:nvPr>
        </p:nvSpPr>
        <p:spPr/>
        <p:txBody>
          <a:bodyPr/>
          <a:lstStyle/>
          <a:p>
            <a:fld id="{E31375A4-56A4-47D6-9801-1991572033F7}" type="slidenum">
              <a:rPr lang="en-US" smtClean="0"/>
              <a:t>10</a:t>
            </a:fld>
            <a:endParaRPr lang="en-US"/>
          </a:p>
        </p:txBody>
      </p:sp>
    </p:spTree>
    <p:extLst>
      <p:ext uri="{BB962C8B-B14F-4D97-AF65-F5344CB8AC3E}">
        <p14:creationId xmlns:p14="http://schemas.microsoft.com/office/powerpoint/2010/main" val="40374828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F43EEA-9551-62BD-947E-9969FC6C2EAA}"/>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42CB947A-9328-D4E2-12A2-62E13E7126B1}"/>
              </a:ext>
            </a:extLst>
          </p:cNvPr>
          <p:cNvSpPr>
            <a:spLocks noGrp="1"/>
          </p:cNvSpPr>
          <p:nvPr>
            <p:ph type="title"/>
          </p:nvPr>
        </p:nvSpPr>
        <p:spPr>
          <a:xfrm>
            <a:off x="1524000" y="457200"/>
            <a:ext cx="9829800" cy="1143000"/>
          </a:xfrm>
        </p:spPr>
        <p:txBody>
          <a:bodyPr/>
          <a:lstStyle/>
          <a:p>
            <a:r>
              <a:rPr lang="en-US" b="1" i="0" dirty="0"/>
              <a:t>Impact of Communication Breakdown</a:t>
            </a:r>
            <a:endParaRPr lang="en-US" dirty="0"/>
          </a:p>
        </p:txBody>
      </p:sp>
      <p:graphicFrame>
        <p:nvGraphicFramePr>
          <p:cNvPr id="2" name="Content Placeholder 1">
            <a:extLst>
              <a:ext uri="{FF2B5EF4-FFF2-40B4-BE49-F238E27FC236}">
                <a16:creationId xmlns:a16="http://schemas.microsoft.com/office/drawing/2014/main" id="{2ED31333-05E3-C085-2454-7A3972F4F949}"/>
              </a:ext>
            </a:extLst>
          </p:cNvPr>
          <p:cNvGraphicFramePr>
            <a:graphicFrameLocks noGrp="1"/>
          </p:cNvGraphicFramePr>
          <p:nvPr>
            <p:ph idx="1"/>
            <p:extLst>
              <p:ext uri="{D42A27DB-BD31-4B8C-83A1-F6EECF244321}">
                <p14:modId xmlns:p14="http://schemas.microsoft.com/office/powerpoint/2010/main" val="3800163163"/>
              </p:ext>
            </p:extLst>
          </p:nvPr>
        </p:nvGraphicFramePr>
        <p:xfrm>
          <a:off x="1066800" y="1752600"/>
          <a:ext cx="10287000" cy="4648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C3E9DEAF-40B4-9697-CB8F-6C0006FB9937}"/>
              </a:ext>
            </a:extLst>
          </p:cNvPr>
          <p:cNvSpPr>
            <a:spLocks noGrp="1"/>
          </p:cNvSpPr>
          <p:nvPr>
            <p:ph type="sldNum" sz="quarter" idx="12"/>
          </p:nvPr>
        </p:nvSpPr>
        <p:spPr/>
        <p:txBody>
          <a:bodyPr/>
          <a:lstStyle/>
          <a:p>
            <a:fld id="{E31375A4-56A4-47D6-9801-1991572033F7}" type="slidenum">
              <a:rPr lang="en-US" smtClean="0"/>
              <a:t>11</a:t>
            </a:fld>
            <a:endParaRPr lang="en-US"/>
          </a:p>
        </p:txBody>
      </p:sp>
    </p:spTree>
    <p:extLst>
      <p:ext uri="{BB962C8B-B14F-4D97-AF65-F5344CB8AC3E}">
        <p14:creationId xmlns:p14="http://schemas.microsoft.com/office/powerpoint/2010/main" val="91116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454DC6-FA65-22FE-E96F-DF8E5F4D3081}"/>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5B64916E-F0A4-D8FA-B626-BCC3AD2B5A5C}"/>
              </a:ext>
            </a:extLst>
          </p:cNvPr>
          <p:cNvSpPr>
            <a:spLocks noGrp="1"/>
          </p:cNvSpPr>
          <p:nvPr>
            <p:ph type="title"/>
          </p:nvPr>
        </p:nvSpPr>
        <p:spPr>
          <a:xfrm>
            <a:off x="1524000" y="457200"/>
            <a:ext cx="9753600" cy="1143000"/>
          </a:xfrm>
        </p:spPr>
        <p:txBody>
          <a:bodyPr/>
          <a:lstStyle/>
          <a:p>
            <a:pPr lvl="0"/>
            <a:r>
              <a:rPr lang="en-US" b="0" i="0" dirty="0"/>
              <a:t>Improving verbal communication</a:t>
            </a:r>
            <a:endParaRPr lang="en-US" dirty="0"/>
          </a:p>
        </p:txBody>
      </p:sp>
      <p:graphicFrame>
        <p:nvGraphicFramePr>
          <p:cNvPr id="2" name="Content Placeholder 1">
            <a:extLst>
              <a:ext uri="{FF2B5EF4-FFF2-40B4-BE49-F238E27FC236}">
                <a16:creationId xmlns:a16="http://schemas.microsoft.com/office/drawing/2014/main" id="{FA95D374-4904-6740-B791-6907037AE010}"/>
              </a:ext>
            </a:extLst>
          </p:cNvPr>
          <p:cNvGraphicFramePr>
            <a:graphicFrameLocks noGrp="1"/>
          </p:cNvGraphicFramePr>
          <p:nvPr>
            <p:ph idx="1"/>
            <p:extLst>
              <p:ext uri="{D42A27DB-BD31-4B8C-83A1-F6EECF244321}">
                <p14:modId xmlns:p14="http://schemas.microsoft.com/office/powerpoint/2010/main" val="29108257"/>
              </p:ext>
            </p:extLst>
          </p:nvPr>
        </p:nvGraphicFramePr>
        <p:xfrm>
          <a:off x="1524000" y="1828800"/>
          <a:ext cx="9144000" cy="4267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436D32A9-759A-63AF-3CD2-0FD51C4479A5}"/>
              </a:ext>
            </a:extLst>
          </p:cNvPr>
          <p:cNvSpPr>
            <a:spLocks noGrp="1"/>
          </p:cNvSpPr>
          <p:nvPr>
            <p:ph type="sldNum" sz="quarter" idx="12"/>
          </p:nvPr>
        </p:nvSpPr>
        <p:spPr/>
        <p:txBody>
          <a:bodyPr/>
          <a:lstStyle/>
          <a:p>
            <a:fld id="{E31375A4-56A4-47D6-9801-1991572033F7}" type="slidenum">
              <a:rPr lang="en-US" smtClean="0"/>
              <a:t>12</a:t>
            </a:fld>
            <a:endParaRPr lang="en-US"/>
          </a:p>
        </p:txBody>
      </p:sp>
    </p:spTree>
    <p:extLst>
      <p:ext uri="{BB962C8B-B14F-4D97-AF65-F5344CB8AC3E}">
        <p14:creationId xmlns:p14="http://schemas.microsoft.com/office/powerpoint/2010/main" val="2320929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9F1D50-E85C-5E4E-E9EE-FA863B38CB39}"/>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00444680-474A-7817-CDB2-9327DA125EC6}"/>
              </a:ext>
            </a:extLst>
          </p:cNvPr>
          <p:cNvSpPr>
            <a:spLocks noGrp="1"/>
          </p:cNvSpPr>
          <p:nvPr>
            <p:ph type="title"/>
          </p:nvPr>
        </p:nvSpPr>
        <p:spPr>
          <a:xfrm>
            <a:off x="1504122" y="304800"/>
            <a:ext cx="9753600" cy="1143000"/>
          </a:xfrm>
        </p:spPr>
        <p:txBody>
          <a:bodyPr/>
          <a:lstStyle/>
          <a:p>
            <a:pPr lvl="0"/>
            <a:r>
              <a:rPr lang="en-US" b="0" i="0" dirty="0"/>
              <a:t>Improving Non-verbal communication</a:t>
            </a:r>
            <a:endParaRPr lang="en-US" dirty="0"/>
          </a:p>
        </p:txBody>
      </p:sp>
      <p:graphicFrame>
        <p:nvGraphicFramePr>
          <p:cNvPr id="2" name="Content Placeholder 1">
            <a:extLst>
              <a:ext uri="{FF2B5EF4-FFF2-40B4-BE49-F238E27FC236}">
                <a16:creationId xmlns:a16="http://schemas.microsoft.com/office/drawing/2014/main" id="{2D0CFF88-30CF-EC3E-416B-85C04582A98F}"/>
              </a:ext>
            </a:extLst>
          </p:cNvPr>
          <p:cNvGraphicFramePr>
            <a:graphicFrameLocks noGrp="1"/>
          </p:cNvGraphicFramePr>
          <p:nvPr>
            <p:ph idx="1"/>
            <p:extLst>
              <p:ext uri="{D42A27DB-BD31-4B8C-83A1-F6EECF244321}">
                <p14:modId xmlns:p14="http://schemas.microsoft.com/office/powerpoint/2010/main" val="4016847761"/>
              </p:ext>
            </p:extLst>
          </p:nvPr>
        </p:nvGraphicFramePr>
        <p:xfrm>
          <a:off x="1504122" y="1743076"/>
          <a:ext cx="9601200" cy="4876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F8ED9A61-EF0E-5DF0-C58A-DBD4BE4475D2}"/>
              </a:ext>
            </a:extLst>
          </p:cNvPr>
          <p:cNvSpPr>
            <a:spLocks noGrp="1"/>
          </p:cNvSpPr>
          <p:nvPr>
            <p:ph type="sldNum" sz="quarter" idx="12"/>
          </p:nvPr>
        </p:nvSpPr>
        <p:spPr/>
        <p:txBody>
          <a:bodyPr/>
          <a:lstStyle/>
          <a:p>
            <a:fld id="{E31375A4-56A4-47D6-9801-1991572033F7}" type="slidenum">
              <a:rPr lang="en-US" smtClean="0"/>
              <a:t>13</a:t>
            </a:fld>
            <a:endParaRPr lang="en-US"/>
          </a:p>
        </p:txBody>
      </p:sp>
    </p:spTree>
    <p:extLst>
      <p:ext uri="{BB962C8B-B14F-4D97-AF65-F5344CB8AC3E}">
        <p14:creationId xmlns:p14="http://schemas.microsoft.com/office/powerpoint/2010/main" val="3032432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081744-9E83-AADE-79A4-F22B43F53F68}"/>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DF0B9A23-C9AA-FD43-A54C-F28AC3003698}"/>
              </a:ext>
            </a:extLst>
          </p:cNvPr>
          <p:cNvSpPr>
            <a:spLocks noGrp="1"/>
          </p:cNvSpPr>
          <p:nvPr>
            <p:ph type="title"/>
          </p:nvPr>
        </p:nvSpPr>
        <p:spPr>
          <a:xfrm>
            <a:off x="1504122" y="304800"/>
            <a:ext cx="9753600" cy="1143000"/>
          </a:xfrm>
        </p:spPr>
        <p:txBody>
          <a:bodyPr/>
          <a:lstStyle/>
          <a:p>
            <a:pPr lvl="0"/>
            <a:r>
              <a:rPr lang="en-US" b="0" i="0" dirty="0"/>
              <a:t>Improving Non-verbal communication</a:t>
            </a:r>
            <a:endParaRPr lang="en-US" dirty="0"/>
          </a:p>
        </p:txBody>
      </p:sp>
      <p:graphicFrame>
        <p:nvGraphicFramePr>
          <p:cNvPr id="2" name="Content Placeholder 1">
            <a:extLst>
              <a:ext uri="{FF2B5EF4-FFF2-40B4-BE49-F238E27FC236}">
                <a16:creationId xmlns:a16="http://schemas.microsoft.com/office/drawing/2014/main" id="{C1C85C89-BD1B-D51A-DA80-F227AD9F3235}"/>
              </a:ext>
            </a:extLst>
          </p:cNvPr>
          <p:cNvGraphicFramePr>
            <a:graphicFrameLocks noGrp="1"/>
          </p:cNvGraphicFramePr>
          <p:nvPr>
            <p:ph idx="1"/>
            <p:extLst>
              <p:ext uri="{D42A27DB-BD31-4B8C-83A1-F6EECF244321}">
                <p14:modId xmlns:p14="http://schemas.microsoft.com/office/powerpoint/2010/main" val="1312401815"/>
              </p:ext>
            </p:extLst>
          </p:nvPr>
        </p:nvGraphicFramePr>
        <p:xfrm>
          <a:off x="1504122" y="1743076"/>
          <a:ext cx="9601200" cy="4876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2EC5832B-3B7B-ABD4-1181-39F8987B9A1B}"/>
              </a:ext>
            </a:extLst>
          </p:cNvPr>
          <p:cNvSpPr>
            <a:spLocks noGrp="1"/>
          </p:cNvSpPr>
          <p:nvPr>
            <p:ph type="sldNum" sz="quarter" idx="12"/>
          </p:nvPr>
        </p:nvSpPr>
        <p:spPr/>
        <p:txBody>
          <a:bodyPr/>
          <a:lstStyle/>
          <a:p>
            <a:fld id="{E31375A4-56A4-47D6-9801-1991572033F7}" type="slidenum">
              <a:rPr lang="en-US" smtClean="0"/>
              <a:t>14</a:t>
            </a:fld>
            <a:endParaRPr lang="en-US"/>
          </a:p>
        </p:txBody>
      </p:sp>
    </p:spTree>
    <p:extLst>
      <p:ext uri="{BB962C8B-B14F-4D97-AF65-F5344CB8AC3E}">
        <p14:creationId xmlns:p14="http://schemas.microsoft.com/office/powerpoint/2010/main" val="23371918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971748-DF60-2308-C605-345E2FFF1E8E}"/>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68C2B55A-F1BE-A132-DF9D-625009708CBE}"/>
              </a:ext>
            </a:extLst>
          </p:cNvPr>
          <p:cNvSpPr>
            <a:spLocks noGrp="1"/>
          </p:cNvSpPr>
          <p:nvPr>
            <p:ph type="title"/>
          </p:nvPr>
        </p:nvSpPr>
        <p:spPr>
          <a:xfrm>
            <a:off x="1524000" y="457200"/>
            <a:ext cx="9753600" cy="1143000"/>
          </a:xfrm>
        </p:spPr>
        <p:txBody>
          <a:bodyPr/>
          <a:lstStyle/>
          <a:p>
            <a:pPr lvl="0"/>
            <a:r>
              <a:rPr lang="en-US" b="0" i="0" dirty="0"/>
              <a:t>Improving verbal communication</a:t>
            </a:r>
            <a:endParaRPr lang="en-US" dirty="0"/>
          </a:p>
        </p:txBody>
      </p:sp>
      <p:graphicFrame>
        <p:nvGraphicFramePr>
          <p:cNvPr id="2" name="Content Placeholder 1">
            <a:extLst>
              <a:ext uri="{FF2B5EF4-FFF2-40B4-BE49-F238E27FC236}">
                <a16:creationId xmlns:a16="http://schemas.microsoft.com/office/drawing/2014/main" id="{4000A273-C69C-E4BB-2692-1F2AA5B29DC9}"/>
              </a:ext>
            </a:extLst>
          </p:cNvPr>
          <p:cNvGraphicFramePr>
            <a:graphicFrameLocks noGrp="1"/>
          </p:cNvGraphicFramePr>
          <p:nvPr>
            <p:ph idx="1"/>
            <p:extLst>
              <p:ext uri="{D42A27DB-BD31-4B8C-83A1-F6EECF244321}">
                <p14:modId xmlns:p14="http://schemas.microsoft.com/office/powerpoint/2010/main" val="2491907835"/>
              </p:ext>
            </p:extLst>
          </p:nvPr>
        </p:nvGraphicFramePr>
        <p:xfrm>
          <a:off x="1524000" y="1828800"/>
          <a:ext cx="9144000" cy="4267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169BD312-3816-3D1F-9A1F-6F9F64CEB834}"/>
              </a:ext>
            </a:extLst>
          </p:cNvPr>
          <p:cNvSpPr>
            <a:spLocks noGrp="1"/>
          </p:cNvSpPr>
          <p:nvPr>
            <p:ph type="sldNum" sz="quarter" idx="12"/>
          </p:nvPr>
        </p:nvSpPr>
        <p:spPr/>
        <p:txBody>
          <a:bodyPr/>
          <a:lstStyle/>
          <a:p>
            <a:fld id="{E31375A4-56A4-47D6-9801-1991572033F7}" type="slidenum">
              <a:rPr lang="en-US" smtClean="0"/>
              <a:t>15</a:t>
            </a:fld>
            <a:endParaRPr lang="en-US"/>
          </a:p>
        </p:txBody>
      </p:sp>
    </p:spTree>
    <p:extLst>
      <p:ext uri="{BB962C8B-B14F-4D97-AF65-F5344CB8AC3E}">
        <p14:creationId xmlns:p14="http://schemas.microsoft.com/office/powerpoint/2010/main" val="39482995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9F2548-F241-55A7-0F0D-9241B24B634E}"/>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02DFAFD9-AAC1-6674-919A-57D326812BCD}"/>
              </a:ext>
            </a:extLst>
          </p:cNvPr>
          <p:cNvSpPr>
            <a:spLocks noGrp="1"/>
          </p:cNvSpPr>
          <p:nvPr>
            <p:ph type="title"/>
          </p:nvPr>
        </p:nvSpPr>
        <p:spPr>
          <a:xfrm>
            <a:off x="1524000" y="457200"/>
            <a:ext cx="9753600" cy="1143000"/>
          </a:xfrm>
        </p:spPr>
        <p:txBody>
          <a:bodyPr/>
          <a:lstStyle/>
          <a:p>
            <a:pPr lvl="0"/>
            <a:r>
              <a:rPr lang="en-US" b="0" i="0" dirty="0"/>
              <a:t>Improving verbal communication</a:t>
            </a:r>
            <a:endParaRPr lang="en-US" dirty="0"/>
          </a:p>
        </p:txBody>
      </p:sp>
      <p:graphicFrame>
        <p:nvGraphicFramePr>
          <p:cNvPr id="2" name="Content Placeholder 1">
            <a:extLst>
              <a:ext uri="{FF2B5EF4-FFF2-40B4-BE49-F238E27FC236}">
                <a16:creationId xmlns:a16="http://schemas.microsoft.com/office/drawing/2014/main" id="{48DB3114-5607-AA05-BE43-2E94370802E2}"/>
              </a:ext>
            </a:extLst>
          </p:cNvPr>
          <p:cNvGraphicFramePr>
            <a:graphicFrameLocks noGrp="1"/>
          </p:cNvGraphicFramePr>
          <p:nvPr>
            <p:ph idx="1"/>
            <p:extLst>
              <p:ext uri="{D42A27DB-BD31-4B8C-83A1-F6EECF244321}">
                <p14:modId xmlns:p14="http://schemas.microsoft.com/office/powerpoint/2010/main" val="644495922"/>
              </p:ext>
            </p:extLst>
          </p:nvPr>
        </p:nvGraphicFramePr>
        <p:xfrm>
          <a:off x="1524000" y="1828800"/>
          <a:ext cx="9144000" cy="4267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2F9E6ED1-2690-3320-5A3F-7779BA6CBB02}"/>
              </a:ext>
            </a:extLst>
          </p:cNvPr>
          <p:cNvSpPr>
            <a:spLocks noGrp="1"/>
          </p:cNvSpPr>
          <p:nvPr>
            <p:ph type="sldNum" sz="quarter" idx="12"/>
          </p:nvPr>
        </p:nvSpPr>
        <p:spPr/>
        <p:txBody>
          <a:bodyPr/>
          <a:lstStyle/>
          <a:p>
            <a:fld id="{E31375A4-56A4-47D6-9801-1991572033F7}" type="slidenum">
              <a:rPr lang="en-US" smtClean="0"/>
              <a:t>16</a:t>
            </a:fld>
            <a:endParaRPr lang="en-US"/>
          </a:p>
        </p:txBody>
      </p:sp>
    </p:spTree>
    <p:extLst>
      <p:ext uri="{BB962C8B-B14F-4D97-AF65-F5344CB8AC3E}">
        <p14:creationId xmlns:p14="http://schemas.microsoft.com/office/powerpoint/2010/main" val="39312668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917D80-28E5-A447-61FF-5514189ED723}"/>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CBD9293B-8398-922E-531A-6230FE1F2CB0}"/>
              </a:ext>
            </a:extLst>
          </p:cNvPr>
          <p:cNvSpPr>
            <a:spLocks noGrp="1"/>
          </p:cNvSpPr>
          <p:nvPr>
            <p:ph type="title"/>
          </p:nvPr>
        </p:nvSpPr>
        <p:spPr>
          <a:xfrm>
            <a:off x="1524000" y="457200"/>
            <a:ext cx="9753600" cy="1143000"/>
          </a:xfrm>
        </p:spPr>
        <p:txBody>
          <a:bodyPr/>
          <a:lstStyle/>
          <a:p>
            <a:pPr lvl="0"/>
            <a:r>
              <a:rPr lang="en-US" b="0" i="0" dirty="0"/>
              <a:t>Improving verbal communication</a:t>
            </a:r>
            <a:endParaRPr lang="en-US" dirty="0"/>
          </a:p>
        </p:txBody>
      </p:sp>
      <p:graphicFrame>
        <p:nvGraphicFramePr>
          <p:cNvPr id="2" name="Content Placeholder 1">
            <a:extLst>
              <a:ext uri="{FF2B5EF4-FFF2-40B4-BE49-F238E27FC236}">
                <a16:creationId xmlns:a16="http://schemas.microsoft.com/office/drawing/2014/main" id="{E8D7A3DA-75D7-DB26-D221-0550F5D0F28C}"/>
              </a:ext>
            </a:extLst>
          </p:cNvPr>
          <p:cNvGraphicFramePr>
            <a:graphicFrameLocks noGrp="1"/>
          </p:cNvGraphicFramePr>
          <p:nvPr>
            <p:ph idx="1"/>
            <p:extLst>
              <p:ext uri="{D42A27DB-BD31-4B8C-83A1-F6EECF244321}">
                <p14:modId xmlns:p14="http://schemas.microsoft.com/office/powerpoint/2010/main" val="78184522"/>
              </p:ext>
            </p:extLst>
          </p:nvPr>
        </p:nvGraphicFramePr>
        <p:xfrm>
          <a:off x="1524000" y="1828800"/>
          <a:ext cx="9144000" cy="4267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BC8A1DD6-355E-2BCA-F0B0-6DE52E057DF1}"/>
              </a:ext>
            </a:extLst>
          </p:cNvPr>
          <p:cNvSpPr>
            <a:spLocks noGrp="1"/>
          </p:cNvSpPr>
          <p:nvPr>
            <p:ph type="sldNum" sz="quarter" idx="12"/>
          </p:nvPr>
        </p:nvSpPr>
        <p:spPr/>
        <p:txBody>
          <a:bodyPr/>
          <a:lstStyle/>
          <a:p>
            <a:fld id="{E31375A4-56A4-47D6-9801-1991572033F7}" type="slidenum">
              <a:rPr lang="en-US" smtClean="0"/>
              <a:t>17</a:t>
            </a:fld>
            <a:endParaRPr lang="en-US"/>
          </a:p>
        </p:txBody>
      </p:sp>
    </p:spTree>
    <p:extLst>
      <p:ext uri="{BB962C8B-B14F-4D97-AF65-F5344CB8AC3E}">
        <p14:creationId xmlns:p14="http://schemas.microsoft.com/office/powerpoint/2010/main" val="9827574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4EA6361B-72EC-42A6-2100-548B78650A66}"/>
              </a:ext>
            </a:extLst>
          </p:cNvPr>
          <p:cNvSpPr>
            <a:spLocks noGrp="1"/>
          </p:cNvSpPr>
          <p:nvPr>
            <p:ph type="title"/>
          </p:nvPr>
        </p:nvSpPr>
        <p:spPr>
          <a:xfrm>
            <a:off x="1752600" y="3276600"/>
            <a:ext cx="9144000" cy="1143000"/>
          </a:xfrm>
        </p:spPr>
        <p:txBody>
          <a:bodyPr/>
          <a:lstStyle/>
          <a:p>
            <a:r>
              <a:rPr lang="en-US" dirty="0"/>
              <a:t>Stay Tuned…</a:t>
            </a:r>
          </a:p>
        </p:txBody>
      </p:sp>
      <p:sp>
        <p:nvSpPr>
          <p:cNvPr id="4" name="Slide Number Placeholder 3">
            <a:extLst>
              <a:ext uri="{FF2B5EF4-FFF2-40B4-BE49-F238E27FC236}">
                <a16:creationId xmlns:a16="http://schemas.microsoft.com/office/drawing/2014/main" id="{DA8DA30C-99D7-D97E-8AD4-15CC914E34FD}"/>
              </a:ext>
            </a:extLst>
          </p:cNvPr>
          <p:cNvSpPr>
            <a:spLocks noGrp="1"/>
          </p:cNvSpPr>
          <p:nvPr>
            <p:ph type="sldNum" sz="quarter" idx="12"/>
          </p:nvPr>
        </p:nvSpPr>
        <p:spPr/>
        <p:txBody>
          <a:bodyPr/>
          <a:lstStyle/>
          <a:p>
            <a:fld id="{E31375A4-56A4-47D6-9801-1991572033F7}" type="slidenum">
              <a:rPr lang="en-US" smtClean="0"/>
              <a:t>18</a:t>
            </a:fld>
            <a:endParaRPr lang="en-US"/>
          </a:p>
        </p:txBody>
      </p:sp>
    </p:spTree>
    <p:extLst>
      <p:ext uri="{BB962C8B-B14F-4D97-AF65-F5344CB8AC3E}">
        <p14:creationId xmlns:p14="http://schemas.microsoft.com/office/powerpoint/2010/main" val="3672210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b="1" i="0" dirty="0">
                <a:solidFill>
                  <a:schemeClr val="accent1">
                    <a:lumMod val="75000"/>
                  </a:schemeClr>
                </a:solidFill>
                <a:effectLst/>
                <a:latin typeface="Space Grotesk"/>
              </a:rPr>
              <a:t>Understanding Communication Breakdown</a:t>
            </a:r>
            <a:endParaRPr lang="en-US" dirty="0">
              <a:solidFill>
                <a:schemeClr val="accent1">
                  <a:lumMod val="75000"/>
                </a:schemeClr>
              </a:solidFill>
            </a:endParaRPr>
          </a:p>
        </p:txBody>
      </p:sp>
      <p:sp>
        <p:nvSpPr>
          <p:cNvPr id="14" name="Content Placeholder 13"/>
          <p:cNvSpPr>
            <a:spLocks noGrp="1"/>
          </p:cNvSpPr>
          <p:nvPr>
            <p:ph idx="1"/>
          </p:nvPr>
        </p:nvSpPr>
        <p:spPr/>
        <p:txBody>
          <a:bodyPr>
            <a:normAutofit lnSpcReduction="10000"/>
          </a:bodyPr>
          <a:lstStyle/>
          <a:p>
            <a:r>
              <a:rPr lang="en-US" b="1" i="0" dirty="0">
                <a:solidFill>
                  <a:srgbClr val="FAFAFA"/>
                </a:solidFill>
                <a:effectLst/>
                <a:latin typeface="Space Grotesk"/>
              </a:rPr>
              <a:t>Definition of Communication Breakdown</a:t>
            </a:r>
          </a:p>
          <a:p>
            <a:r>
              <a:rPr lang="en-US" b="1" i="0" dirty="0">
                <a:solidFill>
                  <a:srgbClr val="FAFAFA"/>
                </a:solidFill>
                <a:effectLst/>
                <a:latin typeface="Space Grotesk"/>
              </a:rPr>
              <a:t>Types of Communication Breakdown</a:t>
            </a:r>
          </a:p>
          <a:p>
            <a:r>
              <a:rPr lang="en-US" b="1" i="0" dirty="0">
                <a:solidFill>
                  <a:srgbClr val="FAFAFA"/>
                </a:solidFill>
                <a:effectLst/>
                <a:latin typeface="Space Grotesk"/>
              </a:rPr>
              <a:t>Common Causes of Communication Breakdown</a:t>
            </a:r>
          </a:p>
          <a:p>
            <a:r>
              <a:rPr lang="en-US" b="1" i="0" dirty="0">
                <a:solidFill>
                  <a:srgbClr val="FAFAFA"/>
                </a:solidFill>
                <a:effectLst/>
                <a:latin typeface="Space Grotesk"/>
              </a:rPr>
              <a:t>Impact of Communication Breakdown</a:t>
            </a:r>
          </a:p>
          <a:p>
            <a:r>
              <a:rPr lang="en-US" b="1" i="0" dirty="0">
                <a:solidFill>
                  <a:srgbClr val="FAFAFA"/>
                </a:solidFill>
                <a:effectLst/>
                <a:latin typeface="Space Grotesk"/>
              </a:rPr>
              <a:t>Barriers to Effective Communication</a:t>
            </a:r>
          </a:p>
          <a:p>
            <a:r>
              <a:rPr lang="en-US" b="1" i="0" dirty="0">
                <a:solidFill>
                  <a:srgbClr val="FAFAFA"/>
                </a:solidFill>
                <a:effectLst/>
                <a:latin typeface="Space Grotesk"/>
              </a:rPr>
              <a:t>Strategies for Improving Verbal Communication</a:t>
            </a:r>
          </a:p>
          <a:p>
            <a:r>
              <a:rPr lang="en-US" b="1" i="0" dirty="0">
                <a:solidFill>
                  <a:srgbClr val="FAFAFA"/>
                </a:solidFill>
                <a:effectLst/>
                <a:latin typeface="Space Grotesk"/>
              </a:rPr>
              <a:t>Overcoming Communication Barriers</a:t>
            </a:r>
          </a:p>
          <a:p>
            <a:r>
              <a:rPr lang="en-US" b="1" i="0" dirty="0">
                <a:solidFill>
                  <a:srgbClr val="FAFAFA"/>
                </a:solidFill>
                <a:effectLst/>
                <a:latin typeface="Space Grotesk"/>
              </a:rPr>
              <a:t>Role of Emotional Intelligence</a:t>
            </a:r>
          </a:p>
          <a:p>
            <a:r>
              <a:rPr lang="en-US" b="1" i="0" dirty="0">
                <a:solidFill>
                  <a:srgbClr val="FAFAFA"/>
                </a:solidFill>
                <a:effectLst/>
                <a:latin typeface="Space Grotesk"/>
              </a:rPr>
              <a:t>Creating a Communication-Friendly Environment</a:t>
            </a:r>
          </a:p>
          <a:p>
            <a:endParaRPr lang="en-US" dirty="0"/>
          </a:p>
        </p:txBody>
      </p:sp>
      <p:sp>
        <p:nvSpPr>
          <p:cNvPr id="2" name="Slide Number Placeholder 1">
            <a:extLst>
              <a:ext uri="{FF2B5EF4-FFF2-40B4-BE49-F238E27FC236}">
                <a16:creationId xmlns:a16="http://schemas.microsoft.com/office/drawing/2014/main" id="{BAC269AF-5EFF-BF55-2414-7441E7F05E8A}"/>
              </a:ext>
            </a:extLst>
          </p:cNvPr>
          <p:cNvSpPr>
            <a:spLocks noGrp="1"/>
          </p:cNvSpPr>
          <p:nvPr>
            <p:ph type="sldNum" sz="quarter" idx="12"/>
          </p:nvPr>
        </p:nvSpPr>
        <p:spPr/>
        <p:txBody>
          <a:bodyPr/>
          <a:lstStyle/>
          <a:p>
            <a:fld id="{E31375A4-56A4-47D6-9801-1991572033F7}" type="slidenum">
              <a:rPr lang="en-US" smtClean="0"/>
              <a:t>2</a:t>
            </a:fld>
            <a:endParaRPr lang="en-US"/>
          </a:p>
        </p:txBody>
      </p:sp>
    </p:spTree>
    <p:extLst>
      <p:ext uri="{BB962C8B-B14F-4D97-AF65-F5344CB8AC3E}">
        <p14:creationId xmlns:p14="http://schemas.microsoft.com/office/powerpoint/2010/main" val="3042826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9800" y="304800"/>
            <a:ext cx="9144000" cy="1143000"/>
          </a:xfrm>
        </p:spPr>
        <p:txBody>
          <a:bodyPr/>
          <a:lstStyle/>
          <a:p>
            <a:r>
              <a:rPr lang="en-US" b="1" i="0" dirty="0">
                <a:effectLst/>
                <a:latin typeface="Space Grotesk"/>
              </a:rPr>
              <a:t>Definition of Communication Breakdown</a:t>
            </a:r>
          </a:p>
        </p:txBody>
      </p:sp>
      <p:graphicFrame>
        <p:nvGraphicFramePr>
          <p:cNvPr id="5" name="Content Placeholder 4">
            <a:extLst>
              <a:ext uri="{FF2B5EF4-FFF2-40B4-BE49-F238E27FC236}">
                <a16:creationId xmlns:a16="http://schemas.microsoft.com/office/drawing/2014/main" id="{7C262AC8-4622-FEB2-859A-E287E3B5761B}"/>
              </a:ext>
            </a:extLst>
          </p:cNvPr>
          <p:cNvGraphicFramePr>
            <a:graphicFrameLocks noGrp="1"/>
          </p:cNvGraphicFramePr>
          <p:nvPr>
            <p:ph idx="1"/>
            <p:extLst>
              <p:ext uri="{D42A27DB-BD31-4B8C-83A1-F6EECF244321}">
                <p14:modId xmlns:p14="http://schemas.microsoft.com/office/powerpoint/2010/main" val="179720714"/>
              </p:ext>
            </p:extLst>
          </p:nvPr>
        </p:nvGraphicFramePr>
        <p:xfrm>
          <a:off x="1524000" y="1828800"/>
          <a:ext cx="9144000" cy="4267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3E2C0B38-4FA1-1F2D-E021-7A34CDEAFB66}"/>
              </a:ext>
            </a:extLst>
          </p:cNvPr>
          <p:cNvSpPr>
            <a:spLocks noGrp="1"/>
          </p:cNvSpPr>
          <p:nvPr>
            <p:ph type="sldNum" sz="quarter" idx="12"/>
          </p:nvPr>
        </p:nvSpPr>
        <p:spPr/>
        <p:txBody>
          <a:bodyPr/>
          <a:lstStyle/>
          <a:p>
            <a:fld id="{E31375A4-56A4-47D6-9801-1991572033F7}" type="slidenum">
              <a:rPr lang="en-US" smtClean="0"/>
              <a:t>3</a:t>
            </a:fld>
            <a:endParaRPr lang="en-US"/>
          </a:p>
        </p:txBody>
      </p:sp>
    </p:spTree>
    <p:extLst>
      <p:ext uri="{BB962C8B-B14F-4D97-AF65-F5344CB8AC3E}">
        <p14:creationId xmlns:p14="http://schemas.microsoft.com/office/powerpoint/2010/main" val="2116190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b="1" i="0" dirty="0">
                <a:effectLst/>
                <a:latin typeface="Space Grotesk"/>
              </a:rPr>
              <a:t>Types of Communication Breakdown</a:t>
            </a:r>
            <a:endParaRPr lang="en-US" b="0" i="0" dirty="0">
              <a:effectLst/>
              <a:latin typeface="-apple-system"/>
            </a:endParaRPr>
          </a:p>
        </p:txBody>
      </p:sp>
      <p:graphicFrame>
        <p:nvGraphicFramePr>
          <p:cNvPr id="10" name="Content Placeholder 9">
            <a:extLst>
              <a:ext uri="{FF2B5EF4-FFF2-40B4-BE49-F238E27FC236}">
                <a16:creationId xmlns:a16="http://schemas.microsoft.com/office/drawing/2014/main" id="{1D483A29-0A69-0BB4-73DC-ACEB1C7C3A6A}"/>
              </a:ext>
            </a:extLst>
          </p:cNvPr>
          <p:cNvGraphicFramePr>
            <a:graphicFrameLocks noGrp="1"/>
          </p:cNvGraphicFramePr>
          <p:nvPr>
            <p:ph sz="half" idx="1"/>
            <p:extLst>
              <p:ext uri="{D42A27DB-BD31-4B8C-83A1-F6EECF244321}">
                <p14:modId xmlns:p14="http://schemas.microsoft.com/office/powerpoint/2010/main" val="2539578756"/>
              </p:ext>
            </p:extLst>
          </p:nvPr>
        </p:nvGraphicFramePr>
        <p:xfrm>
          <a:off x="1524000" y="1825625"/>
          <a:ext cx="4343400" cy="42703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Content Placeholder 7">
            <a:extLst>
              <a:ext uri="{FF2B5EF4-FFF2-40B4-BE49-F238E27FC236}">
                <a16:creationId xmlns:a16="http://schemas.microsoft.com/office/drawing/2014/main" id="{6ADFA72F-7C9B-6F34-6AB0-258B5AE612C8}"/>
              </a:ext>
            </a:extLst>
          </p:cNvPr>
          <p:cNvPicPr>
            <a:picLocks noGrp="1" noChangeAspect="1"/>
          </p:cNvPicPr>
          <p:nvPr>
            <p:ph sz="half" idx="2"/>
          </p:nvPr>
        </p:nvPicPr>
        <p:blipFill>
          <a:blip r:embed="rId7" cstate="print">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6324600" y="2635828"/>
            <a:ext cx="4343400" cy="2649968"/>
          </a:xfrm>
        </p:spPr>
      </p:pic>
      <p:sp>
        <p:nvSpPr>
          <p:cNvPr id="9" name="TextBox 8">
            <a:extLst>
              <a:ext uri="{FF2B5EF4-FFF2-40B4-BE49-F238E27FC236}">
                <a16:creationId xmlns:a16="http://schemas.microsoft.com/office/drawing/2014/main" id="{566D15E6-7AC0-BE0C-E48A-04DE29FB12F1}"/>
              </a:ext>
            </a:extLst>
          </p:cNvPr>
          <p:cNvSpPr txBox="1"/>
          <p:nvPr/>
        </p:nvSpPr>
        <p:spPr>
          <a:xfrm>
            <a:off x="6324600" y="5285796"/>
            <a:ext cx="4343400" cy="230832"/>
          </a:xfrm>
          <a:prstGeom prst="rect">
            <a:avLst/>
          </a:prstGeom>
          <a:noFill/>
        </p:spPr>
        <p:txBody>
          <a:bodyPr wrap="square" rtlCol="0">
            <a:spAutoFit/>
          </a:bodyPr>
          <a:lstStyle/>
          <a:p>
            <a:r>
              <a:rPr lang="en-US" sz="900">
                <a:hlinkClick r:id="rId8" tooltip="https://courses.lumenlearning.com/wm-principlesofmanagement/chapter/putting-it-together-communication/"/>
              </a:rPr>
              <a:t>This Photo</a:t>
            </a:r>
            <a:r>
              <a:rPr lang="en-US" sz="900"/>
              <a:t> by Unknown Author is licensed under </a:t>
            </a:r>
            <a:r>
              <a:rPr lang="en-US" sz="900">
                <a:hlinkClick r:id="rId9" tooltip="https://creativecommons.org/licenses/by/3.0/"/>
              </a:rPr>
              <a:t>CC BY</a:t>
            </a:r>
            <a:endParaRPr lang="en-US" sz="900"/>
          </a:p>
        </p:txBody>
      </p:sp>
      <p:sp>
        <p:nvSpPr>
          <p:cNvPr id="11" name="Slide Number Placeholder 10">
            <a:extLst>
              <a:ext uri="{FF2B5EF4-FFF2-40B4-BE49-F238E27FC236}">
                <a16:creationId xmlns:a16="http://schemas.microsoft.com/office/drawing/2014/main" id="{CCF7066A-B863-842C-0788-AD370F4A8FBE}"/>
              </a:ext>
            </a:extLst>
          </p:cNvPr>
          <p:cNvSpPr>
            <a:spLocks noGrp="1"/>
          </p:cNvSpPr>
          <p:nvPr>
            <p:ph type="sldNum" sz="quarter" idx="12"/>
          </p:nvPr>
        </p:nvSpPr>
        <p:spPr/>
        <p:txBody>
          <a:bodyPr/>
          <a:lstStyle/>
          <a:p>
            <a:fld id="{E31375A4-56A4-47D6-9801-1991572033F7}" type="slidenum">
              <a:rPr lang="en-US" smtClean="0"/>
              <a:t>4</a:t>
            </a:fld>
            <a:endParaRPr lang="en-US"/>
          </a:p>
        </p:txBody>
      </p:sp>
    </p:spTree>
    <p:extLst>
      <p:ext uri="{BB962C8B-B14F-4D97-AF65-F5344CB8AC3E}">
        <p14:creationId xmlns:p14="http://schemas.microsoft.com/office/powerpoint/2010/main" val="4145261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F387D3-42DD-EC4F-3999-2BEE6D21FD2B}"/>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E639BCF1-6C4A-362B-EE34-0F6A50D89B82}"/>
              </a:ext>
            </a:extLst>
          </p:cNvPr>
          <p:cNvSpPr>
            <a:spLocks noGrp="1"/>
          </p:cNvSpPr>
          <p:nvPr>
            <p:ph type="title"/>
          </p:nvPr>
        </p:nvSpPr>
        <p:spPr/>
        <p:txBody>
          <a:bodyPr/>
          <a:lstStyle/>
          <a:p>
            <a:r>
              <a:rPr lang="en-US" b="1" dirty="0">
                <a:solidFill>
                  <a:srgbClr val="92D050"/>
                </a:solidFill>
                <a:latin typeface="Consolas"/>
              </a:rPr>
              <a:t>V</a:t>
            </a:r>
            <a:r>
              <a:rPr kumimoji="0" lang="en-US" sz="3400" b="1" i="0" u="none" strike="noStrike" kern="1200" cap="none" spc="0" normalizeH="0" baseline="0" noProof="0" dirty="0" err="1">
                <a:ln>
                  <a:noFill/>
                </a:ln>
                <a:solidFill>
                  <a:srgbClr val="92D050"/>
                </a:solidFill>
                <a:effectLst/>
                <a:uLnTx/>
                <a:uFillTx/>
                <a:latin typeface="Consolas"/>
                <a:ea typeface="+mj-ea"/>
                <a:cs typeface="+mj-cs"/>
              </a:rPr>
              <a:t>erbal</a:t>
            </a:r>
            <a:r>
              <a:rPr lang="en-US" b="1" dirty="0">
                <a:solidFill>
                  <a:srgbClr val="92D050"/>
                </a:solidFill>
                <a:latin typeface="Consolas"/>
              </a:rPr>
              <a:t> </a:t>
            </a:r>
            <a:r>
              <a:rPr kumimoji="0" lang="en-US" sz="3400" b="1" i="0" u="none" strike="noStrike" kern="1200" cap="none" spc="0" normalizeH="0" baseline="0" noProof="0" dirty="0">
                <a:ln>
                  <a:noFill/>
                </a:ln>
                <a:solidFill>
                  <a:srgbClr val="92D050"/>
                </a:solidFill>
                <a:effectLst/>
                <a:uLnTx/>
                <a:uFillTx/>
                <a:latin typeface="Consolas"/>
                <a:ea typeface="+mj-ea"/>
                <a:cs typeface="+mj-cs"/>
              </a:rPr>
              <a:t>Misunderstandings</a:t>
            </a:r>
            <a:endParaRPr lang="en-US" dirty="0"/>
          </a:p>
        </p:txBody>
      </p:sp>
      <p:graphicFrame>
        <p:nvGraphicFramePr>
          <p:cNvPr id="2" name="Content Placeholder 1">
            <a:extLst>
              <a:ext uri="{FF2B5EF4-FFF2-40B4-BE49-F238E27FC236}">
                <a16:creationId xmlns:a16="http://schemas.microsoft.com/office/drawing/2014/main" id="{8E027773-FCC9-708A-3F66-FAE0FD1E464F}"/>
              </a:ext>
            </a:extLst>
          </p:cNvPr>
          <p:cNvGraphicFramePr>
            <a:graphicFrameLocks noGrp="1"/>
          </p:cNvGraphicFramePr>
          <p:nvPr>
            <p:ph idx="1"/>
            <p:extLst>
              <p:ext uri="{D42A27DB-BD31-4B8C-83A1-F6EECF244321}">
                <p14:modId xmlns:p14="http://schemas.microsoft.com/office/powerpoint/2010/main" val="260518638"/>
              </p:ext>
            </p:extLst>
          </p:nvPr>
        </p:nvGraphicFramePr>
        <p:xfrm>
          <a:off x="1524000" y="1828800"/>
          <a:ext cx="9144000" cy="4267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A58A32A9-48ED-E67B-AFE4-94560EC94E0D}"/>
              </a:ext>
            </a:extLst>
          </p:cNvPr>
          <p:cNvSpPr>
            <a:spLocks noGrp="1"/>
          </p:cNvSpPr>
          <p:nvPr>
            <p:ph type="sldNum" sz="quarter" idx="12"/>
          </p:nvPr>
        </p:nvSpPr>
        <p:spPr/>
        <p:txBody>
          <a:bodyPr/>
          <a:lstStyle/>
          <a:p>
            <a:fld id="{E31375A4-56A4-47D6-9801-1991572033F7}" type="slidenum">
              <a:rPr lang="en-US" smtClean="0"/>
              <a:t>5</a:t>
            </a:fld>
            <a:endParaRPr lang="en-US"/>
          </a:p>
        </p:txBody>
      </p:sp>
    </p:spTree>
    <p:extLst>
      <p:ext uri="{BB962C8B-B14F-4D97-AF65-F5344CB8AC3E}">
        <p14:creationId xmlns:p14="http://schemas.microsoft.com/office/powerpoint/2010/main" val="13813200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30B079-B0FD-0C87-F636-450273E8BC2D}"/>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B3BF115E-C86A-044A-F931-9E7A02F61A31}"/>
              </a:ext>
            </a:extLst>
          </p:cNvPr>
          <p:cNvSpPr>
            <a:spLocks noGrp="1"/>
          </p:cNvSpPr>
          <p:nvPr>
            <p:ph type="title"/>
          </p:nvPr>
        </p:nvSpPr>
        <p:spPr/>
        <p:txBody>
          <a:bodyPr/>
          <a:lstStyle/>
          <a:p>
            <a:pPr lvl="0"/>
            <a:r>
              <a:rPr lang="en-US" b="1" i="0" dirty="0"/>
              <a:t>Non-verbal Misinterpretations</a:t>
            </a:r>
            <a:endParaRPr lang="en-US" dirty="0"/>
          </a:p>
        </p:txBody>
      </p:sp>
      <p:graphicFrame>
        <p:nvGraphicFramePr>
          <p:cNvPr id="2" name="Content Placeholder 1">
            <a:extLst>
              <a:ext uri="{FF2B5EF4-FFF2-40B4-BE49-F238E27FC236}">
                <a16:creationId xmlns:a16="http://schemas.microsoft.com/office/drawing/2014/main" id="{35CEF0DF-B6C7-A75E-801E-C321709D19D0}"/>
              </a:ext>
            </a:extLst>
          </p:cNvPr>
          <p:cNvGraphicFramePr>
            <a:graphicFrameLocks noGrp="1"/>
          </p:cNvGraphicFramePr>
          <p:nvPr>
            <p:ph idx="1"/>
            <p:extLst>
              <p:ext uri="{D42A27DB-BD31-4B8C-83A1-F6EECF244321}">
                <p14:modId xmlns:p14="http://schemas.microsoft.com/office/powerpoint/2010/main" val="977142822"/>
              </p:ext>
            </p:extLst>
          </p:nvPr>
        </p:nvGraphicFramePr>
        <p:xfrm>
          <a:off x="381000" y="1905000"/>
          <a:ext cx="9144000" cy="4267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a:extLst>
              <a:ext uri="{FF2B5EF4-FFF2-40B4-BE49-F238E27FC236}">
                <a16:creationId xmlns:a16="http://schemas.microsoft.com/office/drawing/2014/main" id="{5BE2B9DC-BFD8-B5D6-F892-320C983A39EA}"/>
              </a:ext>
            </a:extLst>
          </p:cNvPr>
          <p:cNvSpPr>
            <a:spLocks noGrp="1"/>
          </p:cNvSpPr>
          <p:nvPr>
            <p:ph type="sldNum" sz="quarter" idx="12"/>
          </p:nvPr>
        </p:nvSpPr>
        <p:spPr/>
        <p:txBody>
          <a:bodyPr/>
          <a:lstStyle/>
          <a:p>
            <a:fld id="{E31375A4-56A4-47D6-9801-1991572033F7}" type="slidenum">
              <a:rPr lang="en-US" smtClean="0"/>
              <a:t>6</a:t>
            </a:fld>
            <a:endParaRPr lang="en-US"/>
          </a:p>
        </p:txBody>
      </p:sp>
    </p:spTree>
    <p:extLst>
      <p:ext uri="{BB962C8B-B14F-4D97-AF65-F5344CB8AC3E}">
        <p14:creationId xmlns:p14="http://schemas.microsoft.com/office/powerpoint/2010/main" val="388877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424F7-1C55-0972-5A87-29764E1147B5}"/>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33912C5D-F829-0B27-14EF-D90BA1EAF2C6}"/>
              </a:ext>
            </a:extLst>
          </p:cNvPr>
          <p:cNvSpPr>
            <a:spLocks noGrp="1"/>
          </p:cNvSpPr>
          <p:nvPr>
            <p:ph type="title"/>
          </p:nvPr>
        </p:nvSpPr>
        <p:spPr/>
        <p:txBody>
          <a:bodyPr/>
          <a:lstStyle/>
          <a:p>
            <a:pPr lvl="0"/>
            <a:r>
              <a:rPr lang="en-US" b="1" i="0" dirty="0"/>
              <a:t>Written Communication </a:t>
            </a:r>
            <a:r>
              <a:rPr lang="en-US" b="1" dirty="0"/>
              <a:t>B</a:t>
            </a:r>
            <a:r>
              <a:rPr lang="en-US" b="1" i="0" dirty="0"/>
              <a:t>reakdown </a:t>
            </a:r>
            <a:endParaRPr lang="en-US" dirty="0"/>
          </a:p>
        </p:txBody>
      </p:sp>
      <p:graphicFrame>
        <p:nvGraphicFramePr>
          <p:cNvPr id="2" name="Content Placeholder 1">
            <a:extLst>
              <a:ext uri="{FF2B5EF4-FFF2-40B4-BE49-F238E27FC236}">
                <a16:creationId xmlns:a16="http://schemas.microsoft.com/office/drawing/2014/main" id="{3A45E182-A77E-CAAA-09E2-0E7FE2341255}"/>
              </a:ext>
            </a:extLst>
          </p:cNvPr>
          <p:cNvGraphicFramePr>
            <a:graphicFrameLocks noGrp="1"/>
          </p:cNvGraphicFramePr>
          <p:nvPr>
            <p:ph idx="1"/>
            <p:extLst>
              <p:ext uri="{D42A27DB-BD31-4B8C-83A1-F6EECF244321}">
                <p14:modId xmlns:p14="http://schemas.microsoft.com/office/powerpoint/2010/main" val="1891031939"/>
              </p:ext>
            </p:extLst>
          </p:nvPr>
        </p:nvGraphicFramePr>
        <p:xfrm>
          <a:off x="457200" y="1981200"/>
          <a:ext cx="9144000" cy="4267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01A86D7D-B073-A000-8FC2-EDCF0AF67FD2}"/>
              </a:ext>
            </a:extLst>
          </p:cNvPr>
          <p:cNvSpPr>
            <a:spLocks noGrp="1"/>
          </p:cNvSpPr>
          <p:nvPr>
            <p:ph type="sldNum" sz="quarter" idx="12"/>
          </p:nvPr>
        </p:nvSpPr>
        <p:spPr/>
        <p:txBody>
          <a:bodyPr/>
          <a:lstStyle/>
          <a:p>
            <a:fld id="{E31375A4-56A4-47D6-9801-1991572033F7}" type="slidenum">
              <a:rPr lang="en-US" smtClean="0"/>
              <a:t>7</a:t>
            </a:fld>
            <a:endParaRPr lang="en-US"/>
          </a:p>
        </p:txBody>
      </p:sp>
    </p:spTree>
    <p:extLst>
      <p:ext uri="{BB962C8B-B14F-4D97-AF65-F5344CB8AC3E}">
        <p14:creationId xmlns:p14="http://schemas.microsoft.com/office/powerpoint/2010/main" val="3019284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EF76B0-7603-EAF2-5961-20447E519589}"/>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2DE1BC26-B64C-F9B0-1B41-C1AEF95F499E}"/>
              </a:ext>
            </a:extLst>
          </p:cNvPr>
          <p:cNvSpPr>
            <a:spLocks noGrp="1"/>
          </p:cNvSpPr>
          <p:nvPr>
            <p:ph type="title"/>
          </p:nvPr>
        </p:nvSpPr>
        <p:spPr>
          <a:xfrm>
            <a:off x="1524000" y="457200"/>
            <a:ext cx="9753600" cy="1143000"/>
          </a:xfrm>
        </p:spPr>
        <p:txBody>
          <a:bodyPr/>
          <a:lstStyle/>
          <a:p>
            <a:r>
              <a:rPr lang="en-US" b="1" i="0" dirty="0"/>
              <a:t>Common Causes of Communication Breakdown</a:t>
            </a:r>
            <a:endParaRPr lang="en-US" dirty="0"/>
          </a:p>
        </p:txBody>
      </p:sp>
      <p:graphicFrame>
        <p:nvGraphicFramePr>
          <p:cNvPr id="2" name="Content Placeholder 1">
            <a:extLst>
              <a:ext uri="{FF2B5EF4-FFF2-40B4-BE49-F238E27FC236}">
                <a16:creationId xmlns:a16="http://schemas.microsoft.com/office/drawing/2014/main" id="{7EE84A18-EAFC-D0EA-2900-7A2794B14D98}"/>
              </a:ext>
            </a:extLst>
          </p:cNvPr>
          <p:cNvGraphicFramePr>
            <a:graphicFrameLocks noGrp="1"/>
          </p:cNvGraphicFramePr>
          <p:nvPr>
            <p:ph idx="1"/>
            <p:extLst>
              <p:ext uri="{D42A27DB-BD31-4B8C-83A1-F6EECF244321}">
                <p14:modId xmlns:p14="http://schemas.microsoft.com/office/powerpoint/2010/main" val="760658577"/>
              </p:ext>
            </p:extLst>
          </p:nvPr>
        </p:nvGraphicFramePr>
        <p:xfrm>
          <a:off x="1524000" y="1828800"/>
          <a:ext cx="9144000" cy="4267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5C11B7DC-F4F3-DE93-E5E6-3B181D9CA883}"/>
              </a:ext>
            </a:extLst>
          </p:cNvPr>
          <p:cNvSpPr>
            <a:spLocks noGrp="1"/>
          </p:cNvSpPr>
          <p:nvPr>
            <p:ph type="sldNum" sz="quarter" idx="12"/>
          </p:nvPr>
        </p:nvSpPr>
        <p:spPr/>
        <p:txBody>
          <a:bodyPr/>
          <a:lstStyle/>
          <a:p>
            <a:fld id="{E31375A4-56A4-47D6-9801-1991572033F7}" type="slidenum">
              <a:rPr lang="en-US" smtClean="0"/>
              <a:t>8</a:t>
            </a:fld>
            <a:endParaRPr lang="en-US"/>
          </a:p>
        </p:txBody>
      </p:sp>
    </p:spTree>
    <p:extLst>
      <p:ext uri="{BB962C8B-B14F-4D97-AF65-F5344CB8AC3E}">
        <p14:creationId xmlns:p14="http://schemas.microsoft.com/office/powerpoint/2010/main" val="2353452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1F2909-5A52-AB55-234A-60BE2A0AD36F}"/>
            </a:ext>
          </a:extLst>
        </p:cNvPr>
        <p:cNvGrpSpPr/>
        <p:nvPr/>
      </p:nvGrpSpPr>
      <p:grpSpPr>
        <a:xfrm>
          <a:off x="0" y="0"/>
          <a:ext cx="0" cy="0"/>
          <a:chOff x="0" y="0"/>
          <a:chExt cx="0" cy="0"/>
        </a:xfrm>
      </p:grpSpPr>
      <p:sp>
        <p:nvSpPr>
          <p:cNvPr id="13" name="Title 12">
            <a:extLst>
              <a:ext uri="{FF2B5EF4-FFF2-40B4-BE49-F238E27FC236}">
                <a16:creationId xmlns:a16="http://schemas.microsoft.com/office/drawing/2014/main" id="{C118A286-18B2-456D-A2F3-C5C8EEE7CDFB}"/>
              </a:ext>
            </a:extLst>
          </p:cNvPr>
          <p:cNvSpPr>
            <a:spLocks noGrp="1"/>
          </p:cNvSpPr>
          <p:nvPr>
            <p:ph type="title"/>
          </p:nvPr>
        </p:nvSpPr>
        <p:spPr>
          <a:xfrm>
            <a:off x="1524000" y="457200"/>
            <a:ext cx="9829800" cy="1143000"/>
          </a:xfrm>
        </p:spPr>
        <p:txBody>
          <a:bodyPr/>
          <a:lstStyle/>
          <a:p>
            <a:r>
              <a:rPr lang="en-US" b="1" i="0" dirty="0"/>
              <a:t>Common Causes of Communication Breakdown</a:t>
            </a:r>
            <a:endParaRPr lang="en-US" dirty="0"/>
          </a:p>
        </p:txBody>
      </p:sp>
      <p:graphicFrame>
        <p:nvGraphicFramePr>
          <p:cNvPr id="2" name="Content Placeholder 1">
            <a:extLst>
              <a:ext uri="{FF2B5EF4-FFF2-40B4-BE49-F238E27FC236}">
                <a16:creationId xmlns:a16="http://schemas.microsoft.com/office/drawing/2014/main" id="{8A8C62DF-8B91-1E62-ABC5-B60FE24AF139}"/>
              </a:ext>
            </a:extLst>
          </p:cNvPr>
          <p:cNvGraphicFramePr>
            <a:graphicFrameLocks noGrp="1"/>
          </p:cNvGraphicFramePr>
          <p:nvPr>
            <p:ph idx="1"/>
            <p:extLst>
              <p:ext uri="{D42A27DB-BD31-4B8C-83A1-F6EECF244321}">
                <p14:modId xmlns:p14="http://schemas.microsoft.com/office/powerpoint/2010/main" val="529103259"/>
              </p:ext>
            </p:extLst>
          </p:nvPr>
        </p:nvGraphicFramePr>
        <p:xfrm>
          <a:off x="1524000" y="1828800"/>
          <a:ext cx="9144000" cy="4267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7F918DC0-43FF-B441-2B9C-625838115765}"/>
              </a:ext>
            </a:extLst>
          </p:cNvPr>
          <p:cNvSpPr>
            <a:spLocks noGrp="1"/>
          </p:cNvSpPr>
          <p:nvPr>
            <p:ph type="sldNum" sz="quarter" idx="12"/>
          </p:nvPr>
        </p:nvSpPr>
        <p:spPr/>
        <p:txBody>
          <a:bodyPr/>
          <a:lstStyle/>
          <a:p>
            <a:fld id="{E31375A4-56A4-47D6-9801-1991572033F7}" type="slidenum">
              <a:rPr lang="en-US" smtClean="0"/>
              <a:t>9</a:t>
            </a:fld>
            <a:endParaRPr lang="en-US"/>
          </a:p>
        </p:txBody>
      </p:sp>
    </p:spTree>
    <p:extLst>
      <p:ext uri="{BB962C8B-B14F-4D97-AF65-F5344CB8AC3E}">
        <p14:creationId xmlns:p14="http://schemas.microsoft.com/office/powerpoint/2010/main" val="672720294"/>
      </p:ext>
    </p:extLst>
  </p:cSld>
  <p:clrMapOvr>
    <a:masterClrMapping/>
  </p:clrMapOvr>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FD85E87A-7813-4F67-9E59-69B5487A1910}" vid="{BDF94C36-3ACF-4CF1-939F-F4211E6D666F}"/>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technology circuit board design presentation (widescreen)</Template>
  <TotalTime>177</TotalTime>
  <Words>1437</Words>
  <Application>Microsoft Office PowerPoint</Application>
  <PresentationFormat>Widescreen</PresentationFormat>
  <Paragraphs>118</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-apple-system</vt:lpstr>
      <vt:lpstr>Arial</vt:lpstr>
      <vt:lpstr>Candara</vt:lpstr>
      <vt:lpstr>Consolas</vt:lpstr>
      <vt:lpstr>Space Grotesk</vt:lpstr>
      <vt:lpstr>Tech Computer 16x9</vt:lpstr>
      <vt:lpstr>Communication Breakdown: Understanding and Overcoming</vt:lpstr>
      <vt:lpstr>Understanding Communication Breakdown</vt:lpstr>
      <vt:lpstr>Definition of Communication Breakdown</vt:lpstr>
      <vt:lpstr>Types of Communication Breakdown</vt:lpstr>
      <vt:lpstr>Verbal Misunderstandings</vt:lpstr>
      <vt:lpstr>Non-verbal Misinterpretations</vt:lpstr>
      <vt:lpstr>Written Communication Breakdown </vt:lpstr>
      <vt:lpstr>Common Causes of Communication Breakdown</vt:lpstr>
      <vt:lpstr>Common Causes of Communication Breakdown</vt:lpstr>
      <vt:lpstr>Impact of Communication Breakdown</vt:lpstr>
      <vt:lpstr>Impact of Communication Breakdown</vt:lpstr>
      <vt:lpstr>Improving verbal communication</vt:lpstr>
      <vt:lpstr>Improving Non-verbal communication</vt:lpstr>
      <vt:lpstr>Improving Non-verbal communication</vt:lpstr>
      <vt:lpstr>Improving verbal communication</vt:lpstr>
      <vt:lpstr>Improving verbal communication</vt:lpstr>
      <vt:lpstr>Improving verbal communication</vt:lpstr>
      <vt:lpstr>Stay Tuned…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 Breakdown: Understanding and Overcoming</dc:title>
  <dc:creator>Manu Mohan</dc:creator>
  <cp:lastModifiedBy>Manu Mohan</cp:lastModifiedBy>
  <cp:revision>1</cp:revision>
  <dcterms:created xsi:type="dcterms:W3CDTF">2024-02-15T09:49:19Z</dcterms:created>
  <dcterms:modified xsi:type="dcterms:W3CDTF">2024-02-16T19:19:15Z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